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8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9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0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1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0"/>
  </p:notesMasterIdLst>
  <p:sldIdLst>
    <p:sldId id="2147483285" r:id="rId3"/>
    <p:sldId id="289" r:id="rId4"/>
    <p:sldId id="2147483286" r:id="rId5"/>
    <p:sldId id="288" r:id="rId6"/>
    <p:sldId id="2147483287" r:id="rId7"/>
    <p:sldId id="290" r:id="rId8"/>
    <p:sldId id="2147483288" r:id="rId9"/>
    <p:sldId id="292" r:id="rId10"/>
    <p:sldId id="2147483289" r:id="rId11"/>
    <p:sldId id="294" r:id="rId12"/>
    <p:sldId id="2147483290" r:id="rId13"/>
    <p:sldId id="295" r:id="rId14"/>
    <p:sldId id="2147483291" r:id="rId15"/>
    <p:sldId id="2147483259" r:id="rId16"/>
    <p:sldId id="2147483293" r:id="rId17"/>
    <p:sldId id="2147483292" r:id="rId18"/>
    <p:sldId id="2147483260" r:id="rId19"/>
    <p:sldId id="2147483294" r:id="rId20"/>
    <p:sldId id="2147483261" r:id="rId21"/>
    <p:sldId id="2147483295" r:id="rId22"/>
    <p:sldId id="2147483262" r:id="rId23"/>
    <p:sldId id="2147483296" r:id="rId24"/>
    <p:sldId id="2147483263" r:id="rId25"/>
    <p:sldId id="2147483297" r:id="rId26"/>
    <p:sldId id="2147483299" r:id="rId27"/>
    <p:sldId id="2147483298" r:id="rId28"/>
    <p:sldId id="2147483264" r:id="rId29"/>
    <p:sldId id="2147483300" r:id="rId30"/>
    <p:sldId id="2147483265" r:id="rId31"/>
    <p:sldId id="2147483301" r:id="rId32"/>
    <p:sldId id="2147483278" r:id="rId33"/>
    <p:sldId id="2147483302" r:id="rId34"/>
    <p:sldId id="2147483279" r:id="rId35"/>
    <p:sldId id="2147483303" r:id="rId36"/>
    <p:sldId id="2147483280" r:id="rId37"/>
    <p:sldId id="2147483304" r:id="rId38"/>
    <p:sldId id="26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apter 1" id="{EF73F755-B588-4C49-BCEF-BB5EE9DC3C2B}">
          <p14:sldIdLst>
            <p14:sldId id="2147483285"/>
            <p14:sldId id="289"/>
            <p14:sldId id="2147483286"/>
            <p14:sldId id="288"/>
            <p14:sldId id="2147483287"/>
            <p14:sldId id="290"/>
            <p14:sldId id="2147483288"/>
            <p14:sldId id="292"/>
            <p14:sldId id="2147483289"/>
            <p14:sldId id="294"/>
            <p14:sldId id="2147483290"/>
            <p14:sldId id="295"/>
            <p14:sldId id="2147483291"/>
            <p14:sldId id="2147483259"/>
            <p14:sldId id="2147483293"/>
            <p14:sldId id="2147483292"/>
            <p14:sldId id="2147483260"/>
            <p14:sldId id="2147483294"/>
            <p14:sldId id="2147483261"/>
            <p14:sldId id="2147483295"/>
            <p14:sldId id="2147483262"/>
            <p14:sldId id="2147483296"/>
            <p14:sldId id="2147483263"/>
            <p14:sldId id="2147483297"/>
            <p14:sldId id="2147483299"/>
            <p14:sldId id="2147483298"/>
            <p14:sldId id="2147483264"/>
            <p14:sldId id="2147483300"/>
            <p14:sldId id="2147483265"/>
            <p14:sldId id="2147483301"/>
            <p14:sldId id="2147483278"/>
            <p14:sldId id="2147483302"/>
            <p14:sldId id="2147483279"/>
            <p14:sldId id="2147483303"/>
            <p14:sldId id="2147483280"/>
            <p14:sldId id="2147483304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/>
    <p:restoredTop sz="96801"/>
  </p:normalViewPr>
  <p:slideViewPr>
    <p:cSldViewPr snapToGrid="0">
      <p:cViewPr varScale="1">
        <p:scale>
          <a:sx n="81" d="100"/>
          <a:sy n="81" d="100"/>
        </p:scale>
        <p:origin x="21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A73E2F-526C-4941-BDF1-E9681C51CE7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3E45BF5-D81D-5B42-B2D9-73825C54A414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gm:t>
    </dgm:pt>
    <dgm:pt modelId="{BA0070EA-E5B3-1A40-87B4-147A0C0ACD7F}" type="parTrans" cxnId="{C0F09967-C244-694D-9F9B-9FB3EA57D831}">
      <dgm:prSet/>
      <dgm:spPr/>
      <dgm:t>
        <a:bodyPr/>
        <a:lstStyle/>
        <a:p>
          <a:endParaRPr lang="en-GB"/>
        </a:p>
      </dgm:t>
    </dgm:pt>
    <dgm:pt modelId="{361A6B9C-DA07-074D-945D-5A9F04CA8590}" type="sibTrans" cxnId="{C0F09967-C244-694D-9F9B-9FB3EA57D831}">
      <dgm:prSet/>
      <dgm:spPr/>
      <dgm:t>
        <a:bodyPr/>
        <a:lstStyle/>
        <a:p>
          <a:endParaRPr lang="en-GB"/>
        </a:p>
      </dgm:t>
    </dgm:pt>
    <dgm:pt modelId="{F4D85FC7-56E4-3A41-84EE-09DA1B4D2F64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food</a:t>
          </a:r>
        </a:p>
      </dgm:t>
    </dgm:pt>
    <dgm:pt modelId="{5B304D8A-98EC-7043-9C3D-B5DB3D1A500A}" type="sibTrans" cxnId="{846314F5-ADFF-8440-9D44-2CEB1238CC8E}">
      <dgm:prSet/>
      <dgm:spPr/>
      <dgm:t>
        <a:bodyPr/>
        <a:lstStyle/>
        <a:p>
          <a:endParaRPr lang="en-GB"/>
        </a:p>
      </dgm:t>
    </dgm:pt>
    <dgm:pt modelId="{42DD869C-8583-CE4C-A184-4B6D4038C56C}" type="parTrans" cxnId="{846314F5-ADFF-8440-9D44-2CEB1238CC8E}">
      <dgm:prSet/>
      <dgm:spPr/>
      <dgm:t>
        <a:bodyPr/>
        <a:lstStyle/>
        <a:p>
          <a:endParaRPr lang="en-GB"/>
        </a:p>
      </dgm:t>
    </dgm:pt>
    <dgm:pt modelId="{C18F95B1-E7F7-894A-B087-33B87F8A010B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at</a:t>
          </a:r>
        </a:p>
      </dgm:t>
    </dgm:pt>
    <dgm:pt modelId="{B88E3889-962B-7D4A-B19C-FAA7E7FF046A}" type="sibTrans" cxnId="{0CEA2AD4-05EA-B44B-A293-198BBD4D9B2E}">
      <dgm:prSet/>
      <dgm:spPr/>
      <dgm:t>
        <a:bodyPr/>
        <a:lstStyle/>
        <a:p>
          <a:endParaRPr lang="en-GB"/>
        </a:p>
      </dgm:t>
    </dgm:pt>
    <dgm:pt modelId="{FBEE059B-90E5-6842-B9A4-453CC2E9FB00}" type="parTrans" cxnId="{0CEA2AD4-05EA-B44B-A293-198BBD4D9B2E}">
      <dgm:prSet/>
      <dgm:spPr/>
      <dgm:t>
        <a:bodyPr/>
        <a:lstStyle/>
        <a:p>
          <a:endParaRPr lang="en-GB"/>
        </a:p>
      </dgm:t>
    </dgm:pt>
    <dgm:pt modelId="{3A02B4CC-1270-0F4E-9874-7B5CE5CA2608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gm:t>
    </dgm:pt>
    <dgm:pt modelId="{8C9220F7-1ACD-394C-8189-E11EF204D4EF}" type="sibTrans" cxnId="{2014693C-B57C-EC4D-B9A7-E83BFB958A5E}">
      <dgm:prSet/>
      <dgm:spPr/>
      <dgm:t>
        <a:bodyPr/>
        <a:lstStyle/>
        <a:p>
          <a:endParaRPr lang="en-GB"/>
        </a:p>
      </dgm:t>
    </dgm:pt>
    <dgm:pt modelId="{1D23B9B7-8114-7B4E-BCC1-2A5431E99A50}" type="parTrans" cxnId="{2014693C-B57C-EC4D-B9A7-E83BFB958A5E}">
      <dgm:prSet/>
      <dgm:spPr/>
      <dgm:t>
        <a:bodyPr/>
        <a:lstStyle/>
        <a:p>
          <a:endParaRPr lang="en-GB"/>
        </a:p>
      </dgm:t>
    </dgm:pt>
    <dgm:pt modelId="{27AB8861-FA4A-D547-BC4A-C0183DAE5A9E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&lt;MASK&gt;</a:t>
          </a:r>
        </a:p>
      </dgm:t>
    </dgm:pt>
    <dgm:pt modelId="{2BEF9F7E-7357-D94C-B83C-BA6905670C24}" type="sibTrans" cxnId="{28E96153-9F9A-B54E-91C2-687038BF2897}">
      <dgm:prSet/>
      <dgm:spPr/>
      <dgm:t>
        <a:bodyPr/>
        <a:lstStyle/>
        <a:p>
          <a:endParaRPr lang="en-GB"/>
        </a:p>
      </dgm:t>
    </dgm:pt>
    <dgm:pt modelId="{E986610B-1AAF-7D4E-AF4E-0068C0A68EB1}" type="parTrans" cxnId="{28E96153-9F9A-B54E-91C2-687038BF2897}">
      <dgm:prSet/>
      <dgm:spPr/>
      <dgm:t>
        <a:bodyPr/>
        <a:lstStyle/>
        <a:p>
          <a:endParaRPr lang="en-GB"/>
        </a:p>
      </dgm:t>
    </dgm:pt>
    <dgm:pt modelId="{23FEE8EE-EFE1-B74F-824D-681E02E86719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was</a:t>
          </a:r>
        </a:p>
      </dgm:t>
    </dgm:pt>
    <dgm:pt modelId="{D56A00EB-1B82-6546-B021-D3E0D9958D80}" type="sibTrans" cxnId="{A94B2A65-51D2-9842-80F1-7005559CE623}">
      <dgm:prSet/>
      <dgm:spPr/>
      <dgm:t>
        <a:bodyPr/>
        <a:lstStyle/>
        <a:p>
          <a:endParaRPr lang="en-GB"/>
        </a:p>
      </dgm:t>
    </dgm:pt>
    <dgm:pt modelId="{DFE3BD93-A30B-6D44-BE57-9DC496FD3460}" type="parTrans" cxnId="{A94B2A65-51D2-9842-80F1-7005559CE623}">
      <dgm:prSet/>
      <dgm:spPr/>
      <dgm:t>
        <a:bodyPr/>
        <a:lstStyle/>
        <a:p>
          <a:endParaRPr lang="en-GB"/>
        </a:p>
      </dgm:t>
    </dgm:pt>
    <dgm:pt modelId="{0213CF1E-9907-264D-9883-1C029C869906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excellent</a:t>
          </a:r>
        </a:p>
      </dgm:t>
    </dgm:pt>
    <dgm:pt modelId="{21661E90-413B-D34F-9B20-1C1DC0E486F1}" type="sibTrans" cxnId="{D6B7056B-6C8E-A441-8665-93E4719BF771}">
      <dgm:prSet/>
      <dgm:spPr/>
      <dgm:t>
        <a:bodyPr/>
        <a:lstStyle/>
        <a:p>
          <a:endParaRPr lang="en-GB"/>
        </a:p>
      </dgm:t>
    </dgm:pt>
    <dgm:pt modelId="{C4C2EAC0-D103-4547-AC9B-841C434833D3}" type="parTrans" cxnId="{D6B7056B-6C8E-A441-8665-93E4719BF771}">
      <dgm:prSet/>
      <dgm:spPr/>
      <dgm:t>
        <a:bodyPr/>
        <a:lstStyle/>
        <a:p>
          <a:endParaRPr lang="en-GB"/>
        </a:p>
      </dgm:t>
    </dgm:pt>
    <dgm:pt modelId="{311B1E4A-3495-7B46-9DB5-FF4E20072E75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kitchen</a:t>
          </a:r>
        </a:p>
      </dgm:t>
    </dgm:pt>
    <dgm:pt modelId="{D59B47C5-B7BF-7E43-A21C-AC2DFE0ED23A}" type="sibTrans" cxnId="{7EF4E2EE-6D3F-144F-80D5-210B6983694D}">
      <dgm:prSet/>
      <dgm:spPr/>
      <dgm:t>
        <a:bodyPr/>
        <a:lstStyle/>
        <a:p>
          <a:endParaRPr lang="en-GB"/>
        </a:p>
      </dgm:t>
    </dgm:pt>
    <dgm:pt modelId="{4754F79C-90B5-A549-A1E8-B77CAD353A75}" type="parTrans" cxnId="{7EF4E2EE-6D3F-144F-80D5-210B6983694D}">
      <dgm:prSet/>
      <dgm:spPr/>
      <dgm:t>
        <a:bodyPr/>
        <a:lstStyle/>
        <a:p>
          <a:endParaRPr lang="en-GB"/>
        </a:p>
      </dgm:t>
    </dgm:pt>
    <dgm:pt modelId="{C31BB959-137A-C046-B2E6-162F847E5222}" type="pres">
      <dgm:prSet presAssocID="{68A73E2F-526C-4941-BDF1-E9681C51CE79}" presName="Name0" presStyleCnt="0">
        <dgm:presLayoutVars>
          <dgm:dir/>
          <dgm:resizeHandles val="exact"/>
        </dgm:presLayoutVars>
      </dgm:prSet>
      <dgm:spPr/>
    </dgm:pt>
    <dgm:pt modelId="{F6CEB382-DBD2-3844-AD85-63067CDB5643}" type="pres">
      <dgm:prSet presAssocID="{43E45BF5-D81D-5B42-B2D9-73825C54A414}" presName="parTxOnly" presStyleLbl="node1" presStyleIdx="0" presStyleCnt="8">
        <dgm:presLayoutVars>
          <dgm:bulletEnabled val="1"/>
        </dgm:presLayoutVars>
      </dgm:prSet>
      <dgm:spPr/>
    </dgm:pt>
    <dgm:pt modelId="{C3FA1827-059D-1D4A-8D63-F1055516A6D8}" type="pres">
      <dgm:prSet presAssocID="{361A6B9C-DA07-074D-945D-5A9F04CA8590}" presName="parSpace" presStyleCnt="0"/>
      <dgm:spPr/>
    </dgm:pt>
    <dgm:pt modelId="{869B32CD-EDB6-E04F-B458-8186BF013AA1}" type="pres">
      <dgm:prSet presAssocID="{F4D85FC7-56E4-3A41-84EE-09DA1B4D2F64}" presName="parTxOnly" presStyleLbl="node1" presStyleIdx="1" presStyleCnt="8">
        <dgm:presLayoutVars>
          <dgm:bulletEnabled val="1"/>
        </dgm:presLayoutVars>
      </dgm:prSet>
      <dgm:spPr/>
    </dgm:pt>
    <dgm:pt modelId="{B8E82C9A-D766-B24D-8086-42E6A8E87D05}" type="pres">
      <dgm:prSet presAssocID="{5B304D8A-98EC-7043-9C3D-B5DB3D1A500A}" presName="parSpace" presStyleCnt="0"/>
      <dgm:spPr/>
    </dgm:pt>
    <dgm:pt modelId="{94E8274A-F9F6-6142-AF7E-C98497FA2B22}" type="pres">
      <dgm:prSet presAssocID="{C18F95B1-E7F7-894A-B087-33B87F8A010B}" presName="parTxOnly" presStyleLbl="node1" presStyleIdx="2" presStyleCnt="8">
        <dgm:presLayoutVars>
          <dgm:bulletEnabled val="1"/>
        </dgm:presLayoutVars>
      </dgm:prSet>
      <dgm:spPr/>
    </dgm:pt>
    <dgm:pt modelId="{C5DF660F-E914-BE48-AE16-7BEC001CB404}" type="pres">
      <dgm:prSet presAssocID="{B88E3889-962B-7D4A-B19C-FAA7E7FF046A}" presName="parSpace" presStyleCnt="0"/>
      <dgm:spPr/>
    </dgm:pt>
    <dgm:pt modelId="{DA40F6FE-F873-6F46-A5BC-2B6E68594B2D}" type="pres">
      <dgm:prSet presAssocID="{3A02B4CC-1270-0F4E-9874-7B5CE5CA2608}" presName="parTxOnly" presStyleLbl="node1" presStyleIdx="3" presStyleCnt="8">
        <dgm:presLayoutVars>
          <dgm:bulletEnabled val="1"/>
        </dgm:presLayoutVars>
      </dgm:prSet>
      <dgm:spPr/>
    </dgm:pt>
    <dgm:pt modelId="{51DD9EBD-C464-DD4A-A33D-7769F4EA7DBB}" type="pres">
      <dgm:prSet presAssocID="{8C9220F7-1ACD-394C-8189-E11EF204D4EF}" presName="parSpace" presStyleCnt="0"/>
      <dgm:spPr/>
    </dgm:pt>
    <dgm:pt modelId="{06DF2469-4474-8749-AC5C-03ADC0FDD7C6}" type="pres">
      <dgm:prSet presAssocID="{27AB8861-FA4A-D547-BC4A-C0183DAE5A9E}" presName="parTxOnly" presStyleLbl="node1" presStyleIdx="4" presStyleCnt="8">
        <dgm:presLayoutVars>
          <dgm:bulletEnabled val="1"/>
        </dgm:presLayoutVars>
      </dgm:prSet>
      <dgm:spPr/>
    </dgm:pt>
    <dgm:pt modelId="{C3AB2D04-315F-AD43-8597-64E6A09A1235}" type="pres">
      <dgm:prSet presAssocID="{2BEF9F7E-7357-D94C-B83C-BA6905670C24}" presName="parSpace" presStyleCnt="0"/>
      <dgm:spPr/>
    </dgm:pt>
    <dgm:pt modelId="{DE9C0940-6440-E14C-B513-4C4BF35FCD0F}" type="pres">
      <dgm:prSet presAssocID="{23FEE8EE-EFE1-B74F-824D-681E02E86719}" presName="parTxOnly" presStyleLbl="node1" presStyleIdx="5" presStyleCnt="8">
        <dgm:presLayoutVars>
          <dgm:bulletEnabled val="1"/>
        </dgm:presLayoutVars>
      </dgm:prSet>
      <dgm:spPr/>
    </dgm:pt>
    <dgm:pt modelId="{DE1D920E-FCBD-4D44-88BB-DCFD11E7A61A}" type="pres">
      <dgm:prSet presAssocID="{D56A00EB-1B82-6546-B021-D3E0D9958D80}" presName="parSpace" presStyleCnt="0"/>
      <dgm:spPr/>
    </dgm:pt>
    <dgm:pt modelId="{22CD6B9B-AE2B-0945-AAE6-DC74ED2AC0DF}" type="pres">
      <dgm:prSet presAssocID="{0213CF1E-9907-264D-9883-1C029C869906}" presName="parTxOnly" presStyleLbl="node1" presStyleIdx="6" presStyleCnt="8">
        <dgm:presLayoutVars>
          <dgm:bulletEnabled val="1"/>
        </dgm:presLayoutVars>
      </dgm:prSet>
      <dgm:spPr/>
    </dgm:pt>
    <dgm:pt modelId="{EBFF607A-A3B7-6549-8F43-43F3BDDCA819}" type="pres">
      <dgm:prSet presAssocID="{21661E90-413B-D34F-9B20-1C1DC0E486F1}" presName="parSpace" presStyleCnt="0"/>
      <dgm:spPr/>
    </dgm:pt>
    <dgm:pt modelId="{EA84ED2B-241B-6542-A640-4A56342811BC}" type="pres">
      <dgm:prSet presAssocID="{311B1E4A-3495-7B46-9DB5-FF4E20072E75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5AA14901-3CE1-AE4A-89E0-A00976F367BA}" type="presOf" srcId="{F4D85FC7-56E4-3A41-84EE-09DA1B4D2F64}" destId="{869B32CD-EDB6-E04F-B458-8186BF013AA1}" srcOrd="0" destOrd="0" presId="urn:microsoft.com/office/officeart/2005/8/layout/hChevron3"/>
    <dgm:cxn modelId="{E04E4C2F-73E1-D640-9DB4-ABEFE7D2311D}" type="presOf" srcId="{43E45BF5-D81D-5B42-B2D9-73825C54A414}" destId="{F6CEB382-DBD2-3844-AD85-63067CDB5643}" srcOrd="0" destOrd="0" presId="urn:microsoft.com/office/officeart/2005/8/layout/hChevron3"/>
    <dgm:cxn modelId="{2014693C-B57C-EC4D-B9A7-E83BFB958A5E}" srcId="{68A73E2F-526C-4941-BDF1-E9681C51CE79}" destId="{3A02B4CC-1270-0F4E-9874-7B5CE5CA2608}" srcOrd="3" destOrd="0" parTransId="{1D23B9B7-8114-7B4E-BCC1-2A5431E99A50}" sibTransId="{8C9220F7-1ACD-394C-8189-E11EF204D4EF}"/>
    <dgm:cxn modelId="{80EEAC4A-F327-634D-B3E7-B46B83CAA1E0}" type="presOf" srcId="{27AB8861-FA4A-D547-BC4A-C0183DAE5A9E}" destId="{06DF2469-4474-8749-AC5C-03ADC0FDD7C6}" srcOrd="0" destOrd="0" presId="urn:microsoft.com/office/officeart/2005/8/layout/hChevron3"/>
    <dgm:cxn modelId="{CEF4BC4E-D0BF-0B4B-9436-07B786CF35FD}" type="presOf" srcId="{23FEE8EE-EFE1-B74F-824D-681E02E86719}" destId="{DE9C0940-6440-E14C-B513-4C4BF35FCD0F}" srcOrd="0" destOrd="0" presId="urn:microsoft.com/office/officeart/2005/8/layout/hChevron3"/>
    <dgm:cxn modelId="{28E96153-9F9A-B54E-91C2-687038BF2897}" srcId="{68A73E2F-526C-4941-BDF1-E9681C51CE79}" destId="{27AB8861-FA4A-D547-BC4A-C0183DAE5A9E}" srcOrd="4" destOrd="0" parTransId="{E986610B-1AAF-7D4E-AF4E-0068C0A68EB1}" sibTransId="{2BEF9F7E-7357-D94C-B83C-BA6905670C24}"/>
    <dgm:cxn modelId="{A94B2A65-51D2-9842-80F1-7005559CE623}" srcId="{68A73E2F-526C-4941-BDF1-E9681C51CE79}" destId="{23FEE8EE-EFE1-B74F-824D-681E02E86719}" srcOrd="5" destOrd="0" parTransId="{DFE3BD93-A30B-6D44-BE57-9DC496FD3460}" sibTransId="{D56A00EB-1B82-6546-B021-D3E0D9958D80}"/>
    <dgm:cxn modelId="{C0F09967-C244-694D-9F9B-9FB3EA57D831}" srcId="{68A73E2F-526C-4941-BDF1-E9681C51CE79}" destId="{43E45BF5-D81D-5B42-B2D9-73825C54A414}" srcOrd="0" destOrd="0" parTransId="{BA0070EA-E5B3-1A40-87B4-147A0C0ACD7F}" sibTransId="{361A6B9C-DA07-074D-945D-5A9F04CA8590}"/>
    <dgm:cxn modelId="{D6B7056B-6C8E-A441-8665-93E4719BF771}" srcId="{68A73E2F-526C-4941-BDF1-E9681C51CE79}" destId="{0213CF1E-9907-264D-9883-1C029C869906}" srcOrd="6" destOrd="0" parTransId="{C4C2EAC0-D103-4547-AC9B-841C434833D3}" sibTransId="{21661E90-413B-D34F-9B20-1C1DC0E486F1}"/>
    <dgm:cxn modelId="{288E0B99-6C91-014D-B04A-421FE091D820}" type="presOf" srcId="{68A73E2F-526C-4941-BDF1-E9681C51CE79}" destId="{C31BB959-137A-C046-B2E6-162F847E5222}" srcOrd="0" destOrd="0" presId="urn:microsoft.com/office/officeart/2005/8/layout/hChevron3"/>
    <dgm:cxn modelId="{A9D8C0A9-6ADE-AB40-887A-908DDADE9923}" type="presOf" srcId="{0213CF1E-9907-264D-9883-1C029C869906}" destId="{22CD6B9B-AE2B-0945-AAE6-DC74ED2AC0DF}" srcOrd="0" destOrd="0" presId="urn:microsoft.com/office/officeart/2005/8/layout/hChevron3"/>
    <dgm:cxn modelId="{B1F48EBB-E8B9-634D-AF4F-633E98B18B95}" type="presOf" srcId="{C18F95B1-E7F7-894A-B087-33B87F8A010B}" destId="{94E8274A-F9F6-6142-AF7E-C98497FA2B22}" srcOrd="0" destOrd="0" presId="urn:microsoft.com/office/officeart/2005/8/layout/hChevron3"/>
    <dgm:cxn modelId="{0CEA2AD4-05EA-B44B-A293-198BBD4D9B2E}" srcId="{68A73E2F-526C-4941-BDF1-E9681C51CE79}" destId="{C18F95B1-E7F7-894A-B087-33B87F8A010B}" srcOrd="2" destOrd="0" parTransId="{FBEE059B-90E5-6842-B9A4-453CC2E9FB00}" sibTransId="{B88E3889-962B-7D4A-B19C-FAA7E7FF046A}"/>
    <dgm:cxn modelId="{369069DF-3A56-FF45-BC0A-CA2FD215E62F}" type="presOf" srcId="{311B1E4A-3495-7B46-9DB5-FF4E20072E75}" destId="{EA84ED2B-241B-6542-A640-4A56342811BC}" srcOrd="0" destOrd="0" presId="urn:microsoft.com/office/officeart/2005/8/layout/hChevron3"/>
    <dgm:cxn modelId="{7EF4E2EE-6D3F-144F-80D5-210B6983694D}" srcId="{68A73E2F-526C-4941-BDF1-E9681C51CE79}" destId="{311B1E4A-3495-7B46-9DB5-FF4E20072E75}" srcOrd="7" destOrd="0" parTransId="{4754F79C-90B5-A549-A1E8-B77CAD353A75}" sibTransId="{D59B47C5-B7BF-7E43-A21C-AC2DFE0ED23A}"/>
    <dgm:cxn modelId="{65F4D8F0-5DDA-C947-9581-8C042AA69A03}" type="presOf" srcId="{3A02B4CC-1270-0F4E-9874-7B5CE5CA2608}" destId="{DA40F6FE-F873-6F46-A5BC-2B6E68594B2D}" srcOrd="0" destOrd="0" presId="urn:microsoft.com/office/officeart/2005/8/layout/hChevron3"/>
    <dgm:cxn modelId="{846314F5-ADFF-8440-9D44-2CEB1238CC8E}" srcId="{68A73E2F-526C-4941-BDF1-E9681C51CE79}" destId="{F4D85FC7-56E4-3A41-84EE-09DA1B4D2F64}" srcOrd="1" destOrd="0" parTransId="{42DD869C-8583-CE4C-A184-4B6D4038C56C}" sibTransId="{5B304D8A-98EC-7043-9C3D-B5DB3D1A500A}"/>
    <dgm:cxn modelId="{B89D057E-9104-9644-B361-CE337EDFEF71}" type="presParOf" srcId="{C31BB959-137A-C046-B2E6-162F847E5222}" destId="{F6CEB382-DBD2-3844-AD85-63067CDB5643}" srcOrd="0" destOrd="0" presId="urn:microsoft.com/office/officeart/2005/8/layout/hChevron3"/>
    <dgm:cxn modelId="{EAE94CEE-A641-D34D-9E94-288F837D7246}" type="presParOf" srcId="{C31BB959-137A-C046-B2E6-162F847E5222}" destId="{C3FA1827-059D-1D4A-8D63-F1055516A6D8}" srcOrd="1" destOrd="0" presId="urn:microsoft.com/office/officeart/2005/8/layout/hChevron3"/>
    <dgm:cxn modelId="{B32B142A-5AAB-4D42-8E8A-6BA7DE2C4A7A}" type="presParOf" srcId="{C31BB959-137A-C046-B2E6-162F847E5222}" destId="{869B32CD-EDB6-E04F-B458-8186BF013AA1}" srcOrd="2" destOrd="0" presId="urn:microsoft.com/office/officeart/2005/8/layout/hChevron3"/>
    <dgm:cxn modelId="{FAE2C45D-D1DE-EE49-9F6D-A4114C6F9D0D}" type="presParOf" srcId="{C31BB959-137A-C046-B2E6-162F847E5222}" destId="{B8E82C9A-D766-B24D-8086-42E6A8E87D05}" srcOrd="3" destOrd="0" presId="urn:microsoft.com/office/officeart/2005/8/layout/hChevron3"/>
    <dgm:cxn modelId="{556054E6-C76D-FC4E-AF53-B9B83C939583}" type="presParOf" srcId="{C31BB959-137A-C046-B2E6-162F847E5222}" destId="{94E8274A-F9F6-6142-AF7E-C98497FA2B22}" srcOrd="4" destOrd="0" presId="urn:microsoft.com/office/officeart/2005/8/layout/hChevron3"/>
    <dgm:cxn modelId="{666C5B9D-B7A5-4C43-91F8-6645A4322932}" type="presParOf" srcId="{C31BB959-137A-C046-B2E6-162F847E5222}" destId="{C5DF660F-E914-BE48-AE16-7BEC001CB404}" srcOrd="5" destOrd="0" presId="urn:microsoft.com/office/officeart/2005/8/layout/hChevron3"/>
    <dgm:cxn modelId="{23308DBB-FA63-F74D-ACC3-38C5D351E0B6}" type="presParOf" srcId="{C31BB959-137A-C046-B2E6-162F847E5222}" destId="{DA40F6FE-F873-6F46-A5BC-2B6E68594B2D}" srcOrd="6" destOrd="0" presId="urn:microsoft.com/office/officeart/2005/8/layout/hChevron3"/>
    <dgm:cxn modelId="{8E9FB467-B9A6-9C42-BA84-09D4530D42A0}" type="presParOf" srcId="{C31BB959-137A-C046-B2E6-162F847E5222}" destId="{51DD9EBD-C464-DD4A-A33D-7769F4EA7DBB}" srcOrd="7" destOrd="0" presId="urn:microsoft.com/office/officeart/2005/8/layout/hChevron3"/>
    <dgm:cxn modelId="{2D9F3791-E399-C649-B7B6-3E6D3CEF61A9}" type="presParOf" srcId="{C31BB959-137A-C046-B2E6-162F847E5222}" destId="{06DF2469-4474-8749-AC5C-03ADC0FDD7C6}" srcOrd="8" destOrd="0" presId="urn:microsoft.com/office/officeart/2005/8/layout/hChevron3"/>
    <dgm:cxn modelId="{1CB29DD5-5037-E547-AE15-A7112369E046}" type="presParOf" srcId="{C31BB959-137A-C046-B2E6-162F847E5222}" destId="{C3AB2D04-315F-AD43-8597-64E6A09A1235}" srcOrd="9" destOrd="0" presId="urn:microsoft.com/office/officeart/2005/8/layout/hChevron3"/>
    <dgm:cxn modelId="{13E77585-C1DC-AC48-935C-E6C75E95456B}" type="presParOf" srcId="{C31BB959-137A-C046-B2E6-162F847E5222}" destId="{DE9C0940-6440-E14C-B513-4C4BF35FCD0F}" srcOrd="10" destOrd="0" presId="urn:microsoft.com/office/officeart/2005/8/layout/hChevron3"/>
    <dgm:cxn modelId="{09C7B305-7263-3244-B26F-2B30396852F9}" type="presParOf" srcId="{C31BB959-137A-C046-B2E6-162F847E5222}" destId="{DE1D920E-FCBD-4D44-88BB-DCFD11E7A61A}" srcOrd="11" destOrd="0" presId="urn:microsoft.com/office/officeart/2005/8/layout/hChevron3"/>
    <dgm:cxn modelId="{8250A33B-04FA-4E46-9EF3-7DEAA49C490F}" type="presParOf" srcId="{C31BB959-137A-C046-B2E6-162F847E5222}" destId="{22CD6B9B-AE2B-0945-AAE6-DC74ED2AC0DF}" srcOrd="12" destOrd="0" presId="urn:microsoft.com/office/officeart/2005/8/layout/hChevron3"/>
    <dgm:cxn modelId="{6CA257C6-E2A7-6C4F-B26B-1B3A62156EBE}" type="presParOf" srcId="{C31BB959-137A-C046-B2E6-162F847E5222}" destId="{EBFF607A-A3B7-6549-8F43-43F3BDDCA819}" srcOrd="13" destOrd="0" presId="urn:microsoft.com/office/officeart/2005/8/layout/hChevron3"/>
    <dgm:cxn modelId="{FFEB4E33-FF4F-4D46-A8D6-1DF0CB729681}" type="presParOf" srcId="{C31BB959-137A-C046-B2E6-162F847E5222}" destId="{EA84ED2B-241B-6542-A640-4A56342811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A73E2F-526C-4941-BDF1-E9681C51CE7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3E45BF5-D81D-5B42-B2D9-73825C54A414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gm:t>
    </dgm:pt>
    <dgm:pt modelId="{BA0070EA-E5B3-1A40-87B4-147A0C0ACD7F}" type="parTrans" cxnId="{C0F09967-C244-694D-9F9B-9FB3EA57D831}">
      <dgm:prSet/>
      <dgm:spPr/>
      <dgm:t>
        <a:bodyPr/>
        <a:lstStyle/>
        <a:p>
          <a:endParaRPr lang="en-GB"/>
        </a:p>
      </dgm:t>
    </dgm:pt>
    <dgm:pt modelId="{361A6B9C-DA07-074D-945D-5A9F04CA8590}" type="sibTrans" cxnId="{C0F09967-C244-694D-9F9B-9FB3EA57D831}">
      <dgm:prSet/>
      <dgm:spPr/>
      <dgm:t>
        <a:bodyPr/>
        <a:lstStyle/>
        <a:p>
          <a:endParaRPr lang="en-GB"/>
        </a:p>
      </dgm:t>
    </dgm:pt>
    <dgm:pt modelId="{F4D85FC7-56E4-3A41-84EE-09DA1B4D2F64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food</a:t>
          </a:r>
        </a:p>
      </dgm:t>
    </dgm:pt>
    <dgm:pt modelId="{5B304D8A-98EC-7043-9C3D-B5DB3D1A500A}" type="sibTrans" cxnId="{846314F5-ADFF-8440-9D44-2CEB1238CC8E}">
      <dgm:prSet/>
      <dgm:spPr/>
      <dgm:t>
        <a:bodyPr/>
        <a:lstStyle/>
        <a:p>
          <a:endParaRPr lang="en-GB"/>
        </a:p>
      </dgm:t>
    </dgm:pt>
    <dgm:pt modelId="{42DD869C-8583-CE4C-A184-4B6D4038C56C}" type="parTrans" cxnId="{846314F5-ADFF-8440-9D44-2CEB1238CC8E}">
      <dgm:prSet/>
      <dgm:spPr/>
      <dgm:t>
        <a:bodyPr/>
        <a:lstStyle/>
        <a:p>
          <a:endParaRPr lang="en-GB"/>
        </a:p>
      </dgm:t>
    </dgm:pt>
    <dgm:pt modelId="{C18F95B1-E7F7-894A-B087-33B87F8A010B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at</a:t>
          </a:r>
        </a:p>
      </dgm:t>
    </dgm:pt>
    <dgm:pt modelId="{B88E3889-962B-7D4A-B19C-FAA7E7FF046A}" type="sibTrans" cxnId="{0CEA2AD4-05EA-B44B-A293-198BBD4D9B2E}">
      <dgm:prSet/>
      <dgm:spPr/>
      <dgm:t>
        <a:bodyPr/>
        <a:lstStyle/>
        <a:p>
          <a:endParaRPr lang="en-GB"/>
        </a:p>
      </dgm:t>
    </dgm:pt>
    <dgm:pt modelId="{FBEE059B-90E5-6842-B9A4-453CC2E9FB00}" type="parTrans" cxnId="{0CEA2AD4-05EA-B44B-A293-198BBD4D9B2E}">
      <dgm:prSet/>
      <dgm:spPr/>
      <dgm:t>
        <a:bodyPr/>
        <a:lstStyle/>
        <a:p>
          <a:endParaRPr lang="en-GB"/>
        </a:p>
      </dgm:t>
    </dgm:pt>
    <dgm:pt modelId="{3A02B4CC-1270-0F4E-9874-7B5CE5CA2608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gm:t>
    </dgm:pt>
    <dgm:pt modelId="{8C9220F7-1ACD-394C-8189-E11EF204D4EF}" type="sibTrans" cxnId="{2014693C-B57C-EC4D-B9A7-E83BFB958A5E}">
      <dgm:prSet/>
      <dgm:spPr/>
      <dgm:t>
        <a:bodyPr/>
        <a:lstStyle/>
        <a:p>
          <a:endParaRPr lang="en-GB"/>
        </a:p>
      </dgm:t>
    </dgm:pt>
    <dgm:pt modelId="{1D23B9B7-8114-7B4E-BCC1-2A5431E99A50}" type="parTrans" cxnId="{2014693C-B57C-EC4D-B9A7-E83BFB958A5E}">
      <dgm:prSet/>
      <dgm:spPr/>
      <dgm:t>
        <a:bodyPr/>
        <a:lstStyle/>
        <a:p>
          <a:endParaRPr lang="en-GB"/>
        </a:p>
      </dgm:t>
    </dgm:pt>
    <dgm:pt modelId="{27AB8861-FA4A-D547-BC4A-C0183DAE5A9E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??</a:t>
          </a:r>
        </a:p>
      </dgm:t>
    </dgm:pt>
    <dgm:pt modelId="{2BEF9F7E-7357-D94C-B83C-BA6905670C24}" type="sibTrans" cxnId="{28E96153-9F9A-B54E-91C2-687038BF2897}">
      <dgm:prSet/>
      <dgm:spPr/>
      <dgm:t>
        <a:bodyPr/>
        <a:lstStyle/>
        <a:p>
          <a:endParaRPr lang="en-GB"/>
        </a:p>
      </dgm:t>
    </dgm:pt>
    <dgm:pt modelId="{E986610B-1AAF-7D4E-AF4E-0068C0A68EB1}" type="parTrans" cxnId="{28E96153-9F9A-B54E-91C2-687038BF2897}">
      <dgm:prSet/>
      <dgm:spPr/>
      <dgm:t>
        <a:bodyPr/>
        <a:lstStyle/>
        <a:p>
          <a:endParaRPr lang="en-GB"/>
        </a:p>
      </dgm:t>
    </dgm:pt>
    <dgm:pt modelId="{23FEE8EE-EFE1-B74F-824D-681E02E86719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GB" sz="1000" b="1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D56A00EB-1B82-6546-B021-D3E0D9958D80}" type="sibTrans" cxnId="{A94B2A65-51D2-9842-80F1-7005559CE623}">
      <dgm:prSet/>
      <dgm:spPr/>
      <dgm:t>
        <a:bodyPr/>
        <a:lstStyle/>
        <a:p>
          <a:endParaRPr lang="en-GB"/>
        </a:p>
      </dgm:t>
    </dgm:pt>
    <dgm:pt modelId="{DFE3BD93-A30B-6D44-BE57-9DC496FD3460}" type="parTrans" cxnId="{A94B2A65-51D2-9842-80F1-7005559CE623}">
      <dgm:prSet/>
      <dgm:spPr/>
      <dgm:t>
        <a:bodyPr/>
        <a:lstStyle/>
        <a:p>
          <a:endParaRPr lang="en-GB"/>
        </a:p>
      </dgm:t>
    </dgm:pt>
    <dgm:pt modelId="{0213CF1E-9907-264D-9883-1C029C869906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GB" sz="1000" b="1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21661E90-413B-D34F-9B20-1C1DC0E486F1}" type="sibTrans" cxnId="{D6B7056B-6C8E-A441-8665-93E4719BF771}">
      <dgm:prSet/>
      <dgm:spPr/>
      <dgm:t>
        <a:bodyPr/>
        <a:lstStyle/>
        <a:p>
          <a:endParaRPr lang="en-GB"/>
        </a:p>
      </dgm:t>
    </dgm:pt>
    <dgm:pt modelId="{C4C2EAC0-D103-4547-AC9B-841C434833D3}" type="parTrans" cxnId="{D6B7056B-6C8E-A441-8665-93E4719BF771}">
      <dgm:prSet/>
      <dgm:spPr/>
      <dgm:t>
        <a:bodyPr/>
        <a:lstStyle/>
        <a:p>
          <a:endParaRPr lang="en-GB"/>
        </a:p>
      </dgm:t>
    </dgm:pt>
    <dgm:pt modelId="{311B1E4A-3495-7B46-9DB5-FF4E20072E75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GB" sz="1000" b="1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D59B47C5-B7BF-7E43-A21C-AC2DFE0ED23A}" type="sibTrans" cxnId="{7EF4E2EE-6D3F-144F-80D5-210B6983694D}">
      <dgm:prSet/>
      <dgm:spPr/>
      <dgm:t>
        <a:bodyPr/>
        <a:lstStyle/>
        <a:p>
          <a:endParaRPr lang="en-GB"/>
        </a:p>
      </dgm:t>
    </dgm:pt>
    <dgm:pt modelId="{4754F79C-90B5-A549-A1E8-B77CAD353A75}" type="parTrans" cxnId="{7EF4E2EE-6D3F-144F-80D5-210B6983694D}">
      <dgm:prSet/>
      <dgm:spPr/>
      <dgm:t>
        <a:bodyPr/>
        <a:lstStyle/>
        <a:p>
          <a:endParaRPr lang="en-GB"/>
        </a:p>
      </dgm:t>
    </dgm:pt>
    <dgm:pt modelId="{C31BB959-137A-C046-B2E6-162F847E5222}" type="pres">
      <dgm:prSet presAssocID="{68A73E2F-526C-4941-BDF1-E9681C51CE79}" presName="Name0" presStyleCnt="0">
        <dgm:presLayoutVars>
          <dgm:dir/>
          <dgm:resizeHandles val="exact"/>
        </dgm:presLayoutVars>
      </dgm:prSet>
      <dgm:spPr/>
    </dgm:pt>
    <dgm:pt modelId="{F6CEB382-DBD2-3844-AD85-63067CDB5643}" type="pres">
      <dgm:prSet presAssocID="{43E45BF5-D81D-5B42-B2D9-73825C54A414}" presName="parTxOnly" presStyleLbl="node1" presStyleIdx="0" presStyleCnt="8">
        <dgm:presLayoutVars>
          <dgm:bulletEnabled val="1"/>
        </dgm:presLayoutVars>
      </dgm:prSet>
      <dgm:spPr/>
    </dgm:pt>
    <dgm:pt modelId="{C3FA1827-059D-1D4A-8D63-F1055516A6D8}" type="pres">
      <dgm:prSet presAssocID="{361A6B9C-DA07-074D-945D-5A9F04CA8590}" presName="parSpace" presStyleCnt="0"/>
      <dgm:spPr/>
    </dgm:pt>
    <dgm:pt modelId="{869B32CD-EDB6-E04F-B458-8186BF013AA1}" type="pres">
      <dgm:prSet presAssocID="{F4D85FC7-56E4-3A41-84EE-09DA1B4D2F64}" presName="parTxOnly" presStyleLbl="node1" presStyleIdx="1" presStyleCnt="8">
        <dgm:presLayoutVars>
          <dgm:bulletEnabled val="1"/>
        </dgm:presLayoutVars>
      </dgm:prSet>
      <dgm:spPr/>
    </dgm:pt>
    <dgm:pt modelId="{B8E82C9A-D766-B24D-8086-42E6A8E87D05}" type="pres">
      <dgm:prSet presAssocID="{5B304D8A-98EC-7043-9C3D-B5DB3D1A500A}" presName="parSpace" presStyleCnt="0"/>
      <dgm:spPr/>
    </dgm:pt>
    <dgm:pt modelId="{94E8274A-F9F6-6142-AF7E-C98497FA2B22}" type="pres">
      <dgm:prSet presAssocID="{C18F95B1-E7F7-894A-B087-33B87F8A010B}" presName="parTxOnly" presStyleLbl="node1" presStyleIdx="2" presStyleCnt="8">
        <dgm:presLayoutVars>
          <dgm:bulletEnabled val="1"/>
        </dgm:presLayoutVars>
      </dgm:prSet>
      <dgm:spPr/>
    </dgm:pt>
    <dgm:pt modelId="{C5DF660F-E914-BE48-AE16-7BEC001CB404}" type="pres">
      <dgm:prSet presAssocID="{B88E3889-962B-7D4A-B19C-FAA7E7FF046A}" presName="parSpace" presStyleCnt="0"/>
      <dgm:spPr/>
    </dgm:pt>
    <dgm:pt modelId="{DA40F6FE-F873-6F46-A5BC-2B6E68594B2D}" type="pres">
      <dgm:prSet presAssocID="{3A02B4CC-1270-0F4E-9874-7B5CE5CA2608}" presName="parTxOnly" presStyleLbl="node1" presStyleIdx="3" presStyleCnt="8">
        <dgm:presLayoutVars>
          <dgm:bulletEnabled val="1"/>
        </dgm:presLayoutVars>
      </dgm:prSet>
      <dgm:spPr/>
    </dgm:pt>
    <dgm:pt modelId="{51DD9EBD-C464-DD4A-A33D-7769F4EA7DBB}" type="pres">
      <dgm:prSet presAssocID="{8C9220F7-1ACD-394C-8189-E11EF204D4EF}" presName="parSpace" presStyleCnt="0"/>
      <dgm:spPr/>
    </dgm:pt>
    <dgm:pt modelId="{06DF2469-4474-8749-AC5C-03ADC0FDD7C6}" type="pres">
      <dgm:prSet presAssocID="{27AB8861-FA4A-D547-BC4A-C0183DAE5A9E}" presName="parTxOnly" presStyleLbl="node1" presStyleIdx="4" presStyleCnt="8">
        <dgm:presLayoutVars>
          <dgm:bulletEnabled val="1"/>
        </dgm:presLayoutVars>
      </dgm:prSet>
      <dgm:spPr/>
    </dgm:pt>
    <dgm:pt modelId="{C3AB2D04-315F-AD43-8597-64E6A09A1235}" type="pres">
      <dgm:prSet presAssocID="{2BEF9F7E-7357-D94C-B83C-BA6905670C24}" presName="parSpace" presStyleCnt="0"/>
      <dgm:spPr/>
    </dgm:pt>
    <dgm:pt modelId="{DE9C0940-6440-E14C-B513-4C4BF35FCD0F}" type="pres">
      <dgm:prSet presAssocID="{23FEE8EE-EFE1-B74F-824D-681E02E86719}" presName="parTxOnly" presStyleLbl="node1" presStyleIdx="5" presStyleCnt="8">
        <dgm:presLayoutVars>
          <dgm:bulletEnabled val="1"/>
        </dgm:presLayoutVars>
      </dgm:prSet>
      <dgm:spPr/>
    </dgm:pt>
    <dgm:pt modelId="{DE1D920E-FCBD-4D44-88BB-DCFD11E7A61A}" type="pres">
      <dgm:prSet presAssocID="{D56A00EB-1B82-6546-B021-D3E0D9958D80}" presName="parSpace" presStyleCnt="0"/>
      <dgm:spPr/>
    </dgm:pt>
    <dgm:pt modelId="{22CD6B9B-AE2B-0945-AAE6-DC74ED2AC0DF}" type="pres">
      <dgm:prSet presAssocID="{0213CF1E-9907-264D-9883-1C029C869906}" presName="parTxOnly" presStyleLbl="node1" presStyleIdx="6" presStyleCnt="8">
        <dgm:presLayoutVars>
          <dgm:bulletEnabled val="1"/>
        </dgm:presLayoutVars>
      </dgm:prSet>
      <dgm:spPr/>
    </dgm:pt>
    <dgm:pt modelId="{EBFF607A-A3B7-6549-8F43-43F3BDDCA819}" type="pres">
      <dgm:prSet presAssocID="{21661E90-413B-D34F-9B20-1C1DC0E486F1}" presName="parSpace" presStyleCnt="0"/>
      <dgm:spPr/>
    </dgm:pt>
    <dgm:pt modelId="{EA84ED2B-241B-6542-A640-4A56342811BC}" type="pres">
      <dgm:prSet presAssocID="{311B1E4A-3495-7B46-9DB5-FF4E20072E75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5AA14901-3CE1-AE4A-89E0-A00976F367BA}" type="presOf" srcId="{F4D85FC7-56E4-3A41-84EE-09DA1B4D2F64}" destId="{869B32CD-EDB6-E04F-B458-8186BF013AA1}" srcOrd="0" destOrd="0" presId="urn:microsoft.com/office/officeart/2005/8/layout/hChevron3"/>
    <dgm:cxn modelId="{E04E4C2F-73E1-D640-9DB4-ABEFE7D2311D}" type="presOf" srcId="{43E45BF5-D81D-5B42-B2D9-73825C54A414}" destId="{F6CEB382-DBD2-3844-AD85-63067CDB5643}" srcOrd="0" destOrd="0" presId="urn:microsoft.com/office/officeart/2005/8/layout/hChevron3"/>
    <dgm:cxn modelId="{2014693C-B57C-EC4D-B9A7-E83BFB958A5E}" srcId="{68A73E2F-526C-4941-BDF1-E9681C51CE79}" destId="{3A02B4CC-1270-0F4E-9874-7B5CE5CA2608}" srcOrd="3" destOrd="0" parTransId="{1D23B9B7-8114-7B4E-BCC1-2A5431E99A50}" sibTransId="{8C9220F7-1ACD-394C-8189-E11EF204D4EF}"/>
    <dgm:cxn modelId="{80EEAC4A-F327-634D-B3E7-B46B83CAA1E0}" type="presOf" srcId="{27AB8861-FA4A-D547-BC4A-C0183DAE5A9E}" destId="{06DF2469-4474-8749-AC5C-03ADC0FDD7C6}" srcOrd="0" destOrd="0" presId="urn:microsoft.com/office/officeart/2005/8/layout/hChevron3"/>
    <dgm:cxn modelId="{CEF4BC4E-D0BF-0B4B-9436-07B786CF35FD}" type="presOf" srcId="{23FEE8EE-EFE1-B74F-824D-681E02E86719}" destId="{DE9C0940-6440-E14C-B513-4C4BF35FCD0F}" srcOrd="0" destOrd="0" presId="urn:microsoft.com/office/officeart/2005/8/layout/hChevron3"/>
    <dgm:cxn modelId="{28E96153-9F9A-B54E-91C2-687038BF2897}" srcId="{68A73E2F-526C-4941-BDF1-E9681C51CE79}" destId="{27AB8861-FA4A-D547-BC4A-C0183DAE5A9E}" srcOrd="4" destOrd="0" parTransId="{E986610B-1AAF-7D4E-AF4E-0068C0A68EB1}" sibTransId="{2BEF9F7E-7357-D94C-B83C-BA6905670C24}"/>
    <dgm:cxn modelId="{A94B2A65-51D2-9842-80F1-7005559CE623}" srcId="{68A73E2F-526C-4941-BDF1-E9681C51CE79}" destId="{23FEE8EE-EFE1-B74F-824D-681E02E86719}" srcOrd="5" destOrd="0" parTransId="{DFE3BD93-A30B-6D44-BE57-9DC496FD3460}" sibTransId="{D56A00EB-1B82-6546-B021-D3E0D9958D80}"/>
    <dgm:cxn modelId="{C0F09967-C244-694D-9F9B-9FB3EA57D831}" srcId="{68A73E2F-526C-4941-BDF1-E9681C51CE79}" destId="{43E45BF5-D81D-5B42-B2D9-73825C54A414}" srcOrd="0" destOrd="0" parTransId="{BA0070EA-E5B3-1A40-87B4-147A0C0ACD7F}" sibTransId="{361A6B9C-DA07-074D-945D-5A9F04CA8590}"/>
    <dgm:cxn modelId="{D6B7056B-6C8E-A441-8665-93E4719BF771}" srcId="{68A73E2F-526C-4941-BDF1-E9681C51CE79}" destId="{0213CF1E-9907-264D-9883-1C029C869906}" srcOrd="6" destOrd="0" parTransId="{C4C2EAC0-D103-4547-AC9B-841C434833D3}" sibTransId="{21661E90-413B-D34F-9B20-1C1DC0E486F1}"/>
    <dgm:cxn modelId="{288E0B99-6C91-014D-B04A-421FE091D820}" type="presOf" srcId="{68A73E2F-526C-4941-BDF1-E9681C51CE79}" destId="{C31BB959-137A-C046-B2E6-162F847E5222}" srcOrd="0" destOrd="0" presId="urn:microsoft.com/office/officeart/2005/8/layout/hChevron3"/>
    <dgm:cxn modelId="{A9D8C0A9-6ADE-AB40-887A-908DDADE9923}" type="presOf" srcId="{0213CF1E-9907-264D-9883-1C029C869906}" destId="{22CD6B9B-AE2B-0945-AAE6-DC74ED2AC0DF}" srcOrd="0" destOrd="0" presId="urn:microsoft.com/office/officeart/2005/8/layout/hChevron3"/>
    <dgm:cxn modelId="{B1F48EBB-E8B9-634D-AF4F-633E98B18B95}" type="presOf" srcId="{C18F95B1-E7F7-894A-B087-33B87F8A010B}" destId="{94E8274A-F9F6-6142-AF7E-C98497FA2B22}" srcOrd="0" destOrd="0" presId="urn:microsoft.com/office/officeart/2005/8/layout/hChevron3"/>
    <dgm:cxn modelId="{0CEA2AD4-05EA-B44B-A293-198BBD4D9B2E}" srcId="{68A73E2F-526C-4941-BDF1-E9681C51CE79}" destId="{C18F95B1-E7F7-894A-B087-33B87F8A010B}" srcOrd="2" destOrd="0" parTransId="{FBEE059B-90E5-6842-B9A4-453CC2E9FB00}" sibTransId="{B88E3889-962B-7D4A-B19C-FAA7E7FF046A}"/>
    <dgm:cxn modelId="{369069DF-3A56-FF45-BC0A-CA2FD215E62F}" type="presOf" srcId="{311B1E4A-3495-7B46-9DB5-FF4E20072E75}" destId="{EA84ED2B-241B-6542-A640-4A56342811BC}" srcOrd="0" destOrd="0" presId="urn:microsoft.com/office/officeart/2005/8/layout/hChevron3"/>
    <dgm:cxn modelId="{7EF4E2EE-6D3F-144F-80D5-210B6983694D}" srcId="{68A73E2F-526C-4941-BDF1-E9681C51CE79}" destId="{311B1E4A-3495-7B46-9DB5-FF4E20072E75}" srcOrd="7" destOrd="0" parTransId="{4754F79C-90B5-A549-A1E8-B77CAD353A75}" sibTransId="{D59B47C5-B7BF-7E43-A21C-AC2DFE0ED23A}"/>
    <dgm:cxn modelId="{65F4D8F0-5DDA-C947-9581-8C042AA69A03}" type="presOf" srcId="{3A02B4CC-1270-0F4E-9874-7B5CE5CA2608}" destId="{DA40F6FE-F873-6F46-A5BC-2B6E68594B2D}" srcOrd="0" destOrd="0" presId="urn:microsoft.com/office/officeart/2005/8/layout/hChevron3"/>
    <dgm:cxn modelId="{846314F5-ADFF-8440-9D44-2CEB1238CC8E}" srcId="{68A73E2F-526C-4941-BDF1-E9681C51CE79}" destId="{F4D85FC7-56E4-3A41-84EE-09DA1B4D2F64}" srcOrd="1" destOrd="0" parTransId="{42DD869C-8583-CE4C-A184-4B6D4038C56C}" sibTransId="{5B304D8A-98EC-7043-9C3D-B5DB3D1A500A}"/>
    <dgm:cxn modelId="{B89D057E-9104-9644-B361-CE337EDFEF71}" type="presParOf" srcId="{C31BB959-137A-C046-B2E6-162F847E5222}" destId="{F6CEB382-DBD2-3844-AD85-63067CDB5643}" srcOrd="0" destOrd="0" presId="urn:microsoft.com/office/officeart/2005/8/layout/hChevron3"/>
    <dgm:cxn modelId="{EAE94CEE-A641-D34D-9E94-288F837D7246}" type="presParOf" srcId="{C31BB959-137A-C046-B2E6-162F847E5222}" destId="{C3FA1827-059D-1D4A-8D63-F1055516A6D8}" srcOrd="1" destOrd="0" presId="urn:microsoft.com/office/officeart/2005/8/layout/hChevron3"/>
    <dgm:cxn modelId="{B32B142A-5AAB-4D42-8E8A-6BA7DE2C4A7A}" type="presParOf" srcId="{C31BB959-137A-C046-B2E6-162F847E5222}" destId="{869B32CD-EDB6-E04F-B458-8186BF013AA1}" srcOrd="2" destOrd="0" presId="urn:microsoft.com/office/officeart/2005/8/layout/hChevron3"/>
    <dgm:cxn modelId="{FAE2C45D-D1DE-EE49-9F6D-A4114C6F9D0D}" type="presParOf" srcId="{C31BB959-137A-C046-B2E6-162F847E5222}" destId="{B8E82C9A-D766-B24D-8086-42E6A8E87D05}" srcOrd="3" destOrd="0" presId="urn:microsoft.com/office/officeart/2005/8/layout/hChevron3"/>
    <dgm:cxn modelId="{556054E6-C76D-FC4E-AF53-B9B83C939583}" type="presParOf" srcId="{C31BB959-137A-C046-B2E6-162F847E5222}" destId="{94E8274A-F9F6-6142-AF7E-C98497FA2B22}" srcOrd="4" destOrd="0" presId="urn:microsoft.com/office/officeart/2005/8/layout/hChevron3"/>
    <dgm:cxn modelId="{666C5B9D-B7A5-4C43-91F8-6645A4322932}" type="presParOf" srcId="{C31BB959-137A-C046-B2E6-162F847E5222}" destId="{C5DF660F-E914-BE48-AE16-7BEC001CB404}" srcOrd="5" destOrd="0" presId="urn:microsoft.com/office/officeart/2005/8/layout/hChevron3"/>
    <dgm:cxn modelId="{23308DBB-FA63-F74D-ACC3-38C5D351E0B6}" type="presParOf" srcId="{C31BB959-137A-C046-B2E6-162F847E5222}" destId="{DA40F6FE-F873-6F46-A5BC-2B6E68594B2D}" srcOrd="6" destOrd="0" presId="urn:microsoft.com/office/officeart/2005/8/layout/hChevron3"/>
    <dgm:cxn modelId="{8E9FB467-B9A6-9C42-BA84-09D4530D42A0}" type="presParOf" srcId="{C31BB959-137A-C046-B2E6-162F847E5222}" destId="{51DD9EBD-C464-DD4A-A33D-7769F4EA7DBB}" srcOrd="7" destOrd="0" presId="urn:microsoft.com/office/officeart/2005/8/layout/hChevron3"/>
    <dgm:cxn modelId="{2D9F3791-E399-C649-B7B6-3E6D3CEF61A9}" type="presParOf" srcId="{C31BB959-137A-C046-B2E6-162F847E5222}" destId="{06DF2469-4474-8749-AC5C-03ADC0FDD7C6}" srcOrd="8" destOrd="0" presId="urn:microsoft.com/office/officeart/2005/8/layout/hChevron3"/>
    <dgm:cxn modelId="{1CB29DD5-5037-E547-AE15-A7112369E046}" type="presParOf" srcId="{C31BB959-137A-C046-B2E6-162F847E5222}" destId="{C3AB2D04-315F-AD43-8597-64E6A09A1235}" srcOrd="9" destOrd="0" presId="urn:microsoft.com/office/officeart/2005/8/layout/hChevron3"/>
    <dgm:cxn modelId="{13E77585-C1DC-AC48-935C-E6C75E95456B}" type="presParOf" srcId="{C31BB959-137A-C046-B2E6-162F847E5222}" destId="{DE9C0940-6440-E14C-B513-4C4BF35FCD0F}" srcOrd="10" destOrd="0" presId="urn:microsoft.com/office/officeart/2005/8/layout/hChevron3"/>
    <dgm:cxn modelId="{09C7B305-7263-3244-B26F-2B30396852F9}" type="presParOf" srcId="{C31BB959-137A-C046-B2E6-162F847E5222}" destId="{DE1D920E-FCBD-4D44-88BB-DCFD11E7A61A}" srcOrd="11" destOrd="0" presId="urn:microsoft.com/office/officeart/2005/8/layout/hChevron3"/>
    <dgm:cxn modelId="{8250A33B-04FA-4E46-9EF3-7DEAA49C490F}" type="presParOf" srcId="{C31BB959-137A-C046-B2E6-162F847E5222}" destId="{22CD6B9B-AE2B-0945-AAE6-DC74ED2AC0DF}" srcOrd="12" destOrd="0" presId="urn:microsoft.com/office/officeart/2005/8/layout/hChevron3"/>
    <dgm:cxn modelId="{6CA257C6-E2A7-6C4F-B26B-1B3A62156EBE}" type="presParOf" srcId="{C31BB959-137A-C046-B2E6-162F847E5222}" destId="{EBFF607A-A3B7-6549-8F43-43F3BDDCA819}" srcOrd="13" destOrd="0" presId="urn:microsoft.com/office/officeart/2005/8/layout/hChevron3"/>
    <dgm:cxn modelId="{FFEB4E33-FF4F-4D46-A8D6-1DF0CB729681}" type="presParOf" srcId="{C31BB959-137A-C046-B2E6-162F847E5222}" destId="{EA84ED2B-241B-6542-A640-4A56342811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A73E2F-526C-4941-BDF1-E9681C51CE7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3E45BF5-D81D-5B42-B2D9-73825C54A414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gm:t>
    </dgm:pt>
    <dgm:pt modelId="{BA0070EA-E5B3-1A40-87B4-147A0C0ACD7F}" type="parTrans" cxnId="{C0F09967-C244-694D-9F9B-9FB3EA57D831}">
      <dgm:prSet/>
      <dgm:spPr/>
      <dgm:t>
        <a:bodyPr/>
        <a:lstStyle/>
        <a:p>
          <a:endParaRPr lang="en-GB"/>
        </a:p>
      </dgm:t>
    </dgm:pt>
    <dgm:pt modelId="{361A6B9C-DA07-074D-945D-5A9F04CA8590}" type="sibTrans" cxnId="{C0F09967-C244-694D-9F9B-9FB3EA57D831}">
      <dgm:prSet/>
      <dgm:spPr/>
      <dgm:t>
        <a:bodyPr/>
        <a:lstStyle/>
        <a:p>
          <a:endParaRPr lang="en-GB"/>
        </a:p>
      </dgm:t>
    </dgm:pt>
    <dgm:pt modelId="{F4D85FC7-56E4-3A41-84EE-09DA1B4D2F64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food</a:t>
          </a:r>
        </a:p>
      </dgm:t>
    </dgm:pt>
    <dgm:pt modelId="{5B304D8A-98EC-7043-9C3D-B5DB3D1A500A}" type="sibTrans" cxnId="{846314F5-ADFF-8440-9D44-2CEB1238CC8E}">
      <dgm:prSet/>
      <dgm:spPr/>
      <dgm:t>
        <a:bodyPr/>
        <a:lstStyle/>
        <a:p>
          <a:endParaRPr lang="en-GB"/>
        </a:p>
      </dgm:t>
    </dgm:pt>
    <dgm:pt modelId="{42DD869C-8583-CE4C-A184-4B6D4038C56C}" type="parTrans" cxnId="{846314F5-ADFF-8440-9D44-2CEB1238CC8E}">
      <dgm:prSet/>
      <dgm:spPr/>
      <dgm:t>
        <a:bodyPr/>
        <a:lstStyle/>
        <a:p>
          <a:endParaRPr lang="en-GB"/>
        </a:p>
      </dgm:t>
    </dgm:pt>
    <dgm:pt modelId="{C18F95B1-E7F7-894A-B087-33B87F8A010B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at</a:t>
          </a:r>
        </a:p>
      </dgm:t>
    </dgm:pt>
    <dgm:pt modelId="{B88E3889-962B-7D4A-B19C-FAA7E7FF046A}" type="sibTrans" cxnId="{0CEA2AD4-05EA-B44B-A293-198BBD4D9B2E}">
      <dgm:prSet/>
      <dgm:spPr/>
      <dgm:t>
        <a:bodyPr/>
        <a:lstStyle/>
        <a:p>
          <a:endParaRPr lang="en-GB"/>
        </a:p>
      </dgm:t>
    </dgm:pt>
    <dgm:pt modelId="{FBEE059B-90E5-6842-B9A4-453CC2E9FB00}" type="parTrans" cxnId="{0CEA2AD4-05EA-B44B-A293-198BBD4D9B2E}">
      <dgm:prSet/>
      <dgm:spPr/>
      <dgm:t>
        <a:bodyPr/>
        <a:lstStyle/>
        <a:p>
          <a:endParaRPr lang="en-GB"/>
        </a:p>
      </dgm:t>
    </dgm:pt>
    <dgm:pt modelId="{3A02B4CC-1270-0F4E-9874-7B5CE5CA2608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gm:t>
    </dgm:pt>
    <dgm:pt modelId="{8C9220F7-1ACD-394C-8189-E11EF204D4EF}" type="sibTrans" cxnId="{2014693C-B57C-EC4D-B9A7-E83BFB958A5E}">
      <dgm:prSet/>
      <dgm:spPr/>
      <dgm:t>
        <a:bodyPr/>
        <a:lstStyle/>
        <a:p>
          <a:endParaRPr lang="en-GB"/>
        </a:p>
      </dgm:t>
    </dgm:pt>
    <dgm:pt modelId="{1D23B9B7-8114-7B4E-BCC1-2A5431E99A50}" type="parTrans" cxnId="{2014693C-B57C-EC4D-B9A7-E83BFB958A5E}">
      <dgm:prSet/>
      <dgm:spPr/>
      <dgm:t>
        <a:bodyPr/>
        <a:lstStyle/>
        <a:p>
          <a:endParaRPr lang="en-GB"/>
        </a:p>
      </dgm:t>
    </dgm:pt>
    <dgm:pt modelId="{27AB8861-FA4A-D547-BC4A-C0183DAE5A9E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restaurant</a:t>
          </a:r>
        </a:p>
      </dgm:t>
    </dgm:pt>
    <dgm:pt modelId="{2BEF9F7E-7357-D94C-B83C-BA6905670C24}" type="sibTrans" cxnId="{28E96153-9F9A-B54E-91C2-687038BF2897}">
      <dgm:prSet/>
      <dgm:spPr/>
      <dgm:t>
        <a:bodyPr/>
        <a:lstStyle/>
        <a:p>
          <a:endParaRPr lang="en-GB"/>
        </a:p>
      </dgm:t>
    </dgm:pt>
    <dgm:pt modelId="{E986610B-1AAF-7D4E-AF4E-0068C0A68EB1}" type="parTrans" cxnId="{28E96153-9F9A-B54E-91C2-687038BF2897}">
      <dgm:prSet/>
      <dgm:spPr/>
      <dgm:t>
        <a:bodyPr/>
        <a:lstStyle/>
        <a:p>
          <a:endParaRPr lang="en-GB"/>
        </a:p>
      </dgm:t>
    </dgm:pt>
    <dgm:pt modelId="{23FEE8EE-EFE1-B74F-824D-681E02E86719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??</a:t>
          </a:r>
        </a:p>
      </dgm:t>
    </dgm:pt>
    <dgm:pt modelId="{D56A00EB-1B82-6546-B021-D3E0D9958D80}" type="sibTrans" cxnId="{A94B2A65-51D2-9842-80F1-7005559CE623}">
      <dgm:prSet/>
      <dgm:spPr/>
      <dgm:t>
        <a:bodyPr/>
        <a:lstStyle/>
        <a:p>
          <a:endParaRPr lang="en-GB"/>
        </a:p>
      </dgm:t>
    </dgm:pt>
    <dgm:pt modelId="{DFE3BD93-A30B-6D44-BE57-9DC496FD3460}" type="parTrans" cxnId="{A94B2A65-51D2-9842-80F1-7005559CE623}">
      <dgm:prSet/>
      <dgm:spPr/>
      <dgm:t>
        <a:bodyPr/>
        <a:lstStyle/>
        <a:p>
          <a:endParaRPr lang="en-GB"/>
        </a:p>
      </dgm:t>
    </dgm:pt>
    <dgm:pt modelId="{0213CF1E-9907-264D-9883-1C029C869906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GB" sz="1000" b="1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21661E90-413B-D34F-9B20-1C1DC0E486F1}" type="sibTrans" cxnId="{D6B7056B-6C8E-A441-8665-93E4719BF771}">
      <dgm:prSet/>
      <dgm:spPr/>
      <dgm:t>
        <a:bodyPr/>
        <a:lstStyle/>
        <a:p>
          <a:endParaRPr lang="en-GB"/>
        </a:p>
      </dgm:t>
    </dgm:pt>
    <dgm:pt modelId="{C4C2EAC0-D103-4547-AC9B-841C434833D3}" type="parTrans" cxnId="{D6B7056B-6C8E-A441-8665-93E4719BF771}">
      <dgm:prSet/>
      <dgm:spPr/>
      <dgm:t>
        <a:bodyPr/>
        <a:lstStyle/>
        <a:p>
          <a:endParaRPr lang="en-GB"/>
        </a:p>
      </dgm:t>
    </dgm:pt>
    <dgm:pt modelId="{311B1E4A-3495-7B46-9DB5-FF4E20072E75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GB" sz="1000" b="1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D59B47C5-B7BF-7E43-A21C-AC2DFE0ED23A}" type="sibTrans" cxnId="{7EF4E2EE-6D3F-144F-80D5-210B6983694D}">
      <dgm:prSet/>
      <dgm:spPr/>
      <dgm:t>
        <a:bodyPr/>
        <a:lstStyle/>
        <a:p>
          <a:endParaRPr lang="en-GB"/>
        </a:p>
      </dgm:t>
    </dgm:pt>
    <dgm:pt modelId="{4754F79C-90B5-A549-A1E8-B77CAD353A75}" type="parTrans" cxnId="{7EF4E2EE-6D3F-144F-80D5-210B6983694D}">
      <dgm:prSet/>
      <dgm:spPr/>
      <dgm:t>
        <a:bodyPr/>
        <a:lstStyle/>
        <a:p>
          <a:endParaRPr lang="en-GB"/>
        </a:p>
      </dgm:t>
    </dgm:pt>
    <dgm:pt modelId="{C31BB959-137A-C046-B2E6-162F847E5222}" type="pres">
      <dgm:prSet presAssocID="{68A73E2F-526C-4941-BDF1-E9681C51CE79}" presName="Name0" presStyleCnt="0">
        <dgm:presLayoutVars>
          <dgm:dir/>
          <dgm:resizeHandles val="exact"/>
        </dgm:presLayoutVars>
      </dgm:prSet>
      <dgm:spPr/>
    </dgm:pt>
    <dgm:pt modelId="{F6CEB382-DBD2-3844-AD85-63067CDB5643}" type="pres">
      <dgm:prSet presAssocID="{43E45BF5-D81D-5B42-B2D9-73825C54A414}" presName="parTxOnly" presStyleLbl="node1" presStyleIdx="0" presStyleCnt="8">
        <dgm:presLayoutVars>
          <dgm:bulletEnabled val="1"/>
        </dgm:presLayoutVars>
      </dgm:prSet>
      <dgm:spPr/>
    </dgm:pt>
    <dgm:pt modelId="{C3FA1827-059D-1D4A-8D63-F1055516A6D8}" type="pres">
      <dgm:prSet presAssocID="{361A6B9C-DA07-074D-945D-5A9F04CA8590}" presName="parSpace" presStyleCnt="0"/>
      <dgm:spPr/>
    </dgm:pt>
    <dgm:pt modelId="{869B32CD-EDB6-E04F-B458-8186BF013AA1}" type="pres">
      <dgm:prSet presAssocID="{F4D85FC7-56E4-3A41-84EE-09DA1B4D2F64}" presName="parTxOnly" presStyleLbl="node1" presStyleIdx="1" presStyleCnt="8">
        <dgm:presLayoutVars>
          <dgm:bulletEnabled val="1"/>
        </dgm:presLayoutVars>
      </dgm:prSet>
      <dgm:spPr/>
    </dgm:pt>
    <dgm:pt modelId="{B8E82C9A-D766-B24D-8086-42E6A8E87D05}" type="pres">
      <dgm:prSet presAssocID="{5B304D8A-98EC-7043-9C3D-B5DB3D1A500A}" presName="parSpace" presStyleCnt="0"/>
      <dgm:spPr/>
    </dgm:pt>
    <dgm:pt modelId="{94E8274A-F9F6-6142-AF7E-C98497FA2B22}" type="pres">
      <dgm:prSet presAssocID="{C18F95B1-E7F7-894A-B087-33B87F8A010B}" presName="parTxOnly" presStyleLbl="node1" presStyleIdx="2" presStyleCnt="8">
        <dgm:presLayoutVars>
          <dgm:bulletEnabled val="1"/>
        </dgm:presLayoutVars>
      </dgm:prSet>
      <dgm:spPr/>
    </dgm:pt>
    <dgm:pt modelId="{C5DF660F-E914-BE48-AE16-7BEC001CB404}" type="pres">
      <dgm:prSet presAssocID="{B88E3889-962B-7D4A-B19C-FAA7E7FF046A}" presName="parSpace" presStyleCnt="0"/>
      <dgm:spPr/>
    </dgm:pt>
    <dgm:pt modelId="{DA40F6FE-F873-6F46-A5BC-2B6E68594B2D}" type="pres">
      <dgm:prSet presAssocID="{3A02B4CC-1270-0F4E-9874-7B5CE5CA2608}" presName="parTxOnly" presStyleLbl="node1" presStyleIdx="3" presStyleCnt="8">
        <dgm:presLayoutVars>
          <dgm:bulletEnabled val="1"/>
        </dgm:presLayoutVars>
      </dgm:prSet>
      <dgm:spPr/>
    </dgm:pt>
    <dgm:pt modelId="{51DD9EBD-C464-DD4A-A33D-7769F4EA7DBB}" type="pres">
      <dgm:prSet presAssocID="{8C9220F7-1ACD-394C-8189-E11EF204D4EF}" presName="parSpace" presStyleCnt="0"/>
      <dgm:spPr/>
    </dgm:pt>
    <dgm:pt modelId="{06DF2469-4474-8749-AC5C-03ADC0FDD7C6}" type="pres">
      <dgm:prSet presAssocID="{27AB8861-FA4A-D547-BC4A-C0183DAE5A9E}" presName="parTxOnly" presStyleLbl="node1" presStyleIdx="4" presStyleCnt="8">
        <dgm:presLayoutVars>
          <dgm:bulletEnabled val="1"/>
        </dgm:presLayoutVars>
      </dgm:prSet>
      <dgm:spPr/>
    </dgm:pt>
    <dgm:pt modelId="{C3AB2D04-315F-AD43-8597-64E6A09A1235}" type="pres">
      <dgm:prSet presAssocID="{2BEF9F7E-7357-D94C-B83C-BA6905670C24}" presName="parSpace" presStyleCnt="0"/>
      <dgm:spPr/>
    </dgm:pt>
    <dgm:pt modelId="{DE9C0940-6440-E14C-B513-4C4BF35FCD0F}" type="pres">
      <dgm:prSet presAssocID="{23FEE8EE-EFE1-B74F-824D-681E02E86719}" presName="parTxOnly" presStyleLbl="node1" presStyleIdx="5" presStyleCnt="8">
        <dgm:presLayoutVars>
          <dgm:bulletEnabled val="1"/>
        </dgm:presLayoutVars>
      </dgm:prSet>
      <dgm:spPr/>
    </dgm:pt>
    <dgm:pt modelId="{DE1D920E-FCBD-4D44-88BB-DCFD11E7A61A}" type="pres">
      <dgm:prSet presAssocID="{D56A00EB-1B82-6546-B021-D3E0D9958D80}" presName="parSpace" presStyleCnt="0"/>
      <dgm:spPr/>
    </dgm:pt>
    <dgm:pt modelId="{22CD6B9B-AE2B-0945-AAE6-DC74ED2AC0DF}" type="pres">
      <dgm:prSet presAssocID="{0213CF1E-9907-264D-9883-1C029C869906}" presName="parTxOnly" presStyleLbl="node1" presStyleIdx="6" presStyleCnt="8">
        <dgm:presLayoutVars>
          <dgm:bulletEnabled val="1"/>
        </dgm:presLayoutVars>
      </dgm:prSet>
      <dgm:spPr/>
    </dgm:pt>
    <dgm:pt modelId="{EBFF607A-A3B7-6549-8F43-43F3BDDCA819}" type="pres">
      <dgm:prSet presAssocID="{21661E90-413B-D34F-9B20-1C1DC0E486F1}" presName="parSpace" presStyleCnt="0"/>
      <dgm:spPr/>
    </dgm:pt>
    <dgm:pt modelId="{EA84ED2B-241B-6542-A640-4A56342811BC}" type="pres">
      <dgm:prSet presAssocID="{311B1E4A-3495-7B46-9DB5-FF4E20072E75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5AA14901-3CE1-AE4A-89E0-A00976F367BA}" type="presOf" srcId="{F4D85FC7-56E4-3A41-84EE-09DA1B4D2F64}" destId="{869B32CD-EDB6-E04F-B458-8186BF013AA1}" srcOrd="0" destOrd="0" presId="urn:microsoft.com/office/officeart/2005/8/layout/hChevron3"/>
    <dgm:cxn modelId="{E04E4C2F-73E1-D640-9DB4-ABEFE7D2311D}" type="presOf" srcId="{43E45BF5-D81D-5B42-B2D9-73825C54A414}" destId="{F6CEB382-DBD2-3844-AD85-63067CDB5643}" srcOrd="0" destOrd="0" presId="urn:microsoft.com/office/officeart/2005/8/layout/hChevron3"/>
    <dgm:cxn modelId="{2014693C-B57C-EC4D-B9A7-E83BFB958A5E}" srcId="{68A73E2F-526C-4941-BDF1-E9681C51CE79}" destId="{3A02B4CC-1270-0F4E-9874-7B5CE5CA2608}" srcOrd="3" destOrd="0" parTransId="{1D23B9B7-8114-7B4E-BCC1-2A5431E99A50}" sibTransId="{8C9220F7-1ACD-394C-8189-E11EF204D4EF}"/>
    <dgm:cxn modelId="{80EEAC4A-F327-634D-B3E7-B46B83CAA1E0}" type="presOf" srcId="{27AB8861-FA4A-D547-BC4A-C0183DAE5A9E}" destId="{06DF2469-4474-8749-AC5C-03ADC0FDD7C6}" srcOrd="0" destOrd="0" presId="urn:microsoft.com/office/officeart/2005/8/layout/hChevron3"/>
    <dgm:cxn modelId="{CEF4BC4E-D0BF-0B4B-9436-07B786CF35FD}" type="presOf" srcId="{23FEE8EE-EFE1-B74F-824D-681E02E86719}" destId="{DE9C0940-6440-E14C-B513-4C4BF35FCD0F}" srcOrd="0" destOrd="0" presId="urn:microsoft.com/office/officeart/2005/8/layout/hChevron3"/>
    <dgm:cxn modelId="{28E96153-9F9A-B54E-91C2-687038BF2897}" srcId="{68A73E2F-526C-4941-BDF1-E9681C51CE79}" destId="{27AB8861-FA4A-D547-BC4A-C0183DAE5A9E}" srcOrd="4" destOrd="0" parTransId="{E986610B-1AAF-7D4E-AF4E-0068C0A68EB1}" sibTransId="{2BEF9F7E-7357-D94C-B83C-BA6905670C24}"/>
    <dgm:cxn modelId="{A94B2A65-51D2-9842-80F1-7005559CE623}" srcId="{68A73E2F-526C-4941-BDF1-E9681C51CE79}" destId="{23FEE8EE-EFE1-B74F-824D-681E02E86719}" srcOrd="5" destOrd="0" parTransId="{DFE3BD93-A30B-6D44-BE57-9DC496FD3460}" sibTransId="{D56A00EB-1B82-6546-B021-D3E0D9958D80}"/>
    <dgm:cxn modelId="{C0F09967-C244-694D-9F9B-9FB3EA57D831}" srcId="{68A73E2F-526C-4941-BDF1-E9681C51CE79}" destId="{43E45BF5-D81D-5B42-B2D9-73825C54A414}" srcOrd="0" destOrd="0" parTransId="{BA0070EA-E5B3-1A40-87B4-147A0C0ACD7F}" sibTransId="{361A6B9C-DA07-074D-945D-5A9F04CA8590}"/>
    <dgm:cxn modelId="{D6B7056B-6C8E-A441-8665-93E4719BF771}" srcId="{68A73E2F-526C-4941-BDF1-E9681C51CE79}" destId="{0213CF1E-9907-264D-9883-1C029C869906}" srcOrd="6" destOrd="0" parTransId="{C4C2EAC0-D103-4547-AC9B-841C434833D3}" sibTransId="{21661E90-413B-D34F-9B20-1C1DC0E486F1}"/>
    <dgm:cxn modelId="{288E0B99-6C91-014D-B04A-421FE091D820}" type="presOf" srcId="{68A73E2F-526C-4941-BDF1-E9681C51CE79}" destId="{C31BB959-137A-C046-B2E6-162F847E5222}" srcOrd="0" destOrd="0" presId="urn:microsoft.com/office/officeart/2005/8/layout/hChevron3"/>
    <dgm:cxn modelId="{A9D8C0A9-6ADE-AB40-887A-908DDADE9923}" type="presOf" srcId="{0213CF1E-9907-264D-9883-1C029C869906}" destId="{22CD6B9B-AE2B-0945-AAE6-DC74ED2AC0DF}" srcOrd="0" destOrd="0" presId="urn:microsoft.com/office/officeart/2005/8/layout/hChevron3"/>
    <dgm:cxn modelId="{B1F48EBB-E8B9-634D-AF4F-633E98B18B95}" type="presOf" srcId="{C18F95B1-E7F7-894A-B087-33B87F8A010B}" destId="{94E8274A-F9F6-6142-AF7E-C98497FA2B22}" srcOrd="0" destOrd="0" presId="urn:microsoft.com/office/officeart/2005/8/layout/hChevron3"/>
    <dgm:cxn modelId="{0CEA2AD4-05EA-B44B-A293-198BBD4D9B2E}" srcId="{68A73E2F-526C-4941-BDF1-E9681C51CE79}" destId="{C18F95B1-E7F7-894A-B087-33B87F8A010B}" srcOrd="2" destOrd="0" parTransId="{FBEE059B-90E5-6842-B9A4-453CC2E9FB00}" sibTransId="{B88E3889-962B-7D4A-B19C-FAA7E7FF046A}"/>
    <dgm:cxn modelId="{369069DF-3A56-FF45-BC0A-CA2FD215E62F}" type="presOf" srcId="{311B1E4A-3495-7B46-9DB5-FF4E20072E75}" destId="{EA84ED2B-241B-6542-A640-4A56342811BC}" srcOrd="0" destOrd="0" presId="urn:microsoft.com/office/officeart/2005/8/layout/hChevron3"/>
    <dgm:cxn modelId="{7EF4E2EE-6D3F-144F-80D5-210B6983694D}" srcId="{68A73E2F-526C-4941-BDF1-E9681C51CE79}" destId="{311B1E4A-3495-7B46-9DB5-FF4E20072E75}" srcOrd="7" destOrd="0" parTransId="{4754F79C-90B5-A549-A1E8-B77CAD353A75}" sibTransId="{D59B47C5-B7BF-7E43-A21C-AC2DFE0ED23A}"/>
    <dgm:cxn modelId="{65F4D8F0-5DDA-C947-9581-8C042AA69A03}" type="presOf" srcId="{3A02B4CC-1270-0F4E-9874-7B5CE5CA2608}" destId="{DA40F6FE-F873-6F46-A5BC-2B6E68594B2D}" srcOrd="0" destOrd="0" presId="urn:microsoft.com/office/officeart/2005/8/layout/hChevron3"/>
    <dgm:cxn modelId="{846314F5-ADFF-8440-9D44-2CEB1238CC8E}" srcId="{68A73E2F-526C-4941-BDF1-E9681C51CE79}" destId="{F4D85FC7-56E4-3A41-84EE-09DA1B4D2F64}" srcOrd="1" destOrd="0" parTransId="{42DD869C-8583-CE4C-A184-4B6D4038C56C}" sibTransId="{5B304D8A-98EC-7043-9C3D-B5DB3D1A500A}"/>
    <dgm:cxn modelId="{B89D057E-9104-9644-B361-CE337EDFEF71}" type="presParOf" srcId="{C31BB959-137A-C046-B2E6-162F847E5222}" destId="{F6CEB382-DBD2-3844-AD85-63067CDB5643}" srcOrd="0" destOrd="0" presId="urn:microsoft.com/office/officeart/2005/8/layout/hChevron3"/>
    <dgm:cxn modelId="{EAE94CEE-A641-D34D-9E94-288F837D7246}" type="presParOf" srcId="{C31BB959-137A-C046-B2E6-162F847E5222}" destId="{C3FA1827-059D-1D4A-8D63-F1055516A6D8}" srcOrd="1" destOrd="0" presId="urn:microsoft.com/office/officeart/2005/8/layout/hChevron3"/>
    <dgm:cxn modelId="{B32B142A-5AAB-4D42-8E8A-6BA7DE2C4A7A}" type="presParOf" srcId="{C31BB959-137A-C046-B2E6-162F847E5222}" destId="{869B32CD-EDB6-E04F-B458-8186BF013AA1}" srcOrd="2" destOrd="0" presId="urn:microsoft.com/office/officeart/2005/8/layout/hChevron3"/>
    <dgm:cxn modelId="{FAE2C45D-D1DE-EE49-9F6D-A4114C6F9D0D}" type="presParOf" srcId="{C31BB959-137A-C046-B2E6-162F847E5222}" destId="{B8E82C9A-D766-B24D-8086-42E6A8E87D05}" srcOrd="3" destOrd="0" presId="urn:microsoft.com/office/officeart/2005/8/layout/hChevron3"/>
    <dgm:cxn modelId="{556054E6-C76D-FC4E-AF53-B9B83C939583}" type="presParOf" srcId="{C31BB959-137A-C046-B2E6-162F847E5222}" destId="{94E8274A-F9F6-6142-AF7E-C98497FA2B22}" srcOrd="4" destOrd="0" presId="urn:microsoft.com/office/officeart/2005/8/layout/hChevron3"/>
    <dgm:cxn modelId="{666C5B9D-B7A5-4C43-91F8-6645A4322932}" type="presParOf" srcId="{C31BB959-137A-C046-B2E6-162F847E5222}" destId="{C5DF660F-E914-BE48-AE16-7BEC001CB404}" srcOrd="5" destOrd="0" presId="urn:microsoft.com/office/officeart/2005/8/layout/hChevron3"/>
    <dgm:cxn modelId="{23308DBB-FA63-F74D-ACC3-38C5D351E0B6}" type="presParOf" srcId="{C31BB959-137A-C046-B2E6-162F847E5222}" destId="{DA40F6FE-F873-6F46-A5BC-2B6E68594B2D}" srcOrd="6" destOrd="0" presId="urn:microsoft.com/office/officeart/2005/8/layout/hChevron3"/>
    <dgm:cxn modelId="{8E9FB467-B9A6-9C42-BA84-09D4530D42A0}" type="presParOf" srcId="{C31BB959-137A-C046-B2E6-162F847E5222}" destId="{51DD9EBD-C464-DD4A-A33D-7769F4EA7DBB}" srcOrd="7" destOrd="0" presId="urn:microsoft.com/office/officeart/2005/8/layout/hChevron3"/>
    <dgm:cxn modelId="{2D9F3791-E399-C649-B7B6-3E6D3CEF61A9}" type="presParOf" srcId="{C31BB959-137A-C046-B2E6-162F847E5222}" destId="{06DF2469-4474-8749-AC5C-03ADC0FDD7C6}" srcOrd="8" destOrd="0" presId="urn:microsoft.com/office/officeart/2005/8/layout/hChevron3"/>
    <dgm:cxn modelId="{1CB29DD5-5037-E547-AE15-A7112369E046}" type="presParOf" srcId="{C31BB959-137A-C046-B2E6-162F847E5222}" destId="{C3AB2D04-315F-AD43-8597-64E6A09A1235}" srcOrd="9" destOrd="0" presId="urn:microsoft.com/office/officeart/2005/8/layout/hChevron3"/>
    <dgm:cxn modelId="{13E77585-C1DC-AC48-935C-E6C75E95456B}" type="presParOf" srcId="{C31BB959-137A-C046-B2E6-162F847E5222}" destId="{DE9C0940-6440-E14C-B513-4C4BF35FCD0F}" srcOrd="10" destOrd="0" presId="urn:microsoft.com/office/officeart/2005/8/layout/hChevron3"/>
    <dgm:cxn modelId="{09C7B305-7263-3244-B26F-2B30396852F9}" type="presParOf" srcId="{C31BB959-137A-C046-B2E6-162F847E5222}" destId="{DE1D920E-FCBD-4D44-88BB-DCFD11E7A61A}" srcOrd="11" destOrd="0" presId="urn:microsoft.com/office/officeart/2005/8/layout/hChevron3"/>
    <dgm:cxn modelId="{8250A33B-04FA-4E46-9EF3-7DEAA49C490F}" type="presParOf" srcId="{C31BB959-137A-C046-B2E6-162F847E5222}" destId="{22CD6B9B-AE2B-0945-AAE6-DC74ED2AC0DF}" srcOrd="12" destOrd="0" presId="urn:microsoft.com/office/officeart/2005/8/layout/hChevron3"/>
    <dgm:cxn modelId="{6CA257C6-E2A7-6C4F-B26B-1B3A62156EBE}" type="presParOf" srcId="{C31BB959-137A-C046-B2E6-162F847E5222}" destId="{EBFF607A-A3B7-6549-8F43-43F3BDDCA819}" srcOrd="13" destOrd="0" presId="urn:microsoft.com/office/officeart/2005/8/layout/hChevron3"/>
    <dgm:cxn modelId="{FFEB4E33-FF4F-4D46-A8D6-1DF0CB729681}" type="presParOf" srcId="{C31BB959-137A-C046-B2E6-162F847E5222}" destId="{EA84ED2B-241B-6542-A640-4A56342811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8A73E2F-526C-4941-BDF1-E9681C51CE7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3E45BF5-D81D-5B42-B2D9-73825C54A414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gm:t>
    </dgm:pt>
    <dgm:pt modelId="{BA0070EA-E5B3-1A40-87B4-147A0C0ACD7F}" type="parTrans" cxnId="{C0F09967-C244-694D-9F9B-9FB3EA57D831}">
      <dgm:prSet/>
      <dgm:spPr/>
      <dgm:t>
        <a:bodyPr/>
        <a:lstStyle/>
        <a:p>
          <a:endParaRPr lang="en-GB"/>
        </a:p>
      </dgm:t>
    </dgm:pt>
    <dgm:pt modelId="{361A6B9C-DA07-074D-945D-5A9F04CA8590}" type="sibTrans" cxnId="{C0F09967-C244-694D-9F9B-9FB3EA57D831}">
      <dgm:prSet/>
      <dgm:spPr/>
      <dgm:t>
        <a:bodyPr/>
        <a:lstStyle/>
        <a:p>
          <a:endParaRPr lang="en-GB"/>
        </a:p>
      </dgm:t>
    </dgm:pt>
    <dgm:pt modelId="{F4D85FC7-56E4-3A41-84EE-09DA1B4D2F64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food</a:t>
          </a:r>
        </a:p>
      </dgm:t>
    </dgm:pt>
    <dgm:pt modelId="{5B304D8A-98EC-7043-9C3D-B5DB3D1A500A}" type="sibTrans" cxnId="{846314F5-ADFF-8440-9D44-2CEB1238CC8E}">
      <dgm:prSet/>
      <dgm:spPr/>
      <dgm:t>
        <a:bodyPr/>
        <a:lstStyle/>
        <a:p>
          <a:endParaRPr lang="en-GB"/>
        </a:p>
      </dgm:t>
    </dgm:pt>
    <dgm:pt modelId="{42DD869C-8583-CE4C-A184-4B6D4038C56C}" type="parTrans" cxnId="{846314F5-ADFF-8440-9D44-2CEB1238CC8E}">
      <dgm:prSet/>
      <dgm:spPr/>
      <dgm:t>
        <a:bodyPr/>
        <a:lstStyle/>
        <a:p>
          <a:endParaRPr lang="en-GB"/>
        </a:p>
      </dgm:t>
    </dgm:pt>
    <dgm:pt modelId="{C18F95B1-E7F7-894A-B087-33B87F8A010B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at</a:t>
          </a:r>
        </a:p>
      </dgm:t>
    </dgm:pt>
    <dgm:pt modelId="{B88E3889-962B-7D4A-B19C-FAA7E7FF046A}" type="sibTrans" cxnId="{0CEA2AD4-05EA-B44B-A293-198BBD4D9B2E}">
      <dgm:prSet/>
      <dgm:spPr/>
      <dgm:t>
        <a:bodyPr/>
        <a:lstStyle/>
        <a:p>
          <a:endParaRPr lang="en-GB"/>
        </a:p>
      </dgm:t>
    </dgm:pt>
    <dgm:pt modelId="{FBEE059B-90E5-6842-B9A4-453CC2E9FB00}" type="parTrans" cxnId="{0CEA2AD4-05EA-B44B-A293-198BBD4D9B2E}">
      <dgm:prSet/>
      <dgm:spPr/>
      <dgm:t>
        <a:bodyPr/>
        <a:lstStyle/>
        <a:p>
          <a:endParaRPr lang="en-GB"/>
        </a:p>
      </dgm:t>
    </dgm:pt>
    <dgm:pt modelId="{3A02B4CC-1270-0F4E-9874-7B5CE5CA2608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gm:t>
    </dgm:pt>
    <dgm:pt modelId="{8C9220F7-1ACD-394C-8189-E11EF204D4EF}" type="sibTrans" cxnId="{2014693C-B57C-EC4D-B9A7-E83BFB958A5E}">
      <dgm:prSet/>
      <dgm:spPr/>
      <dgm:t>
        <a:bodyPr/>
        <a:lstStyle/>
        <a:p>
          <a:endParaRPr lang="en-GB"/>
        </a:p>
      </dgm:t>
    </dgm:pt>
    <dgm:pt modelId="{1D23B9B7-8114-7B4E-BCC1-2A5431E99A50}" type="parTrans" cxnId="{2014693C-B57C-EC4D-B9A7-E83BFB958A5E}">
      <dgm:prSet/>
      <dgm:spPr/>
      <dgm:t>
        <a:bodyPr/>
        <a:lstStyle/>
        <a:p>
          <a:endParaRPr lang="en-GB"/>
        </a:p>
      </dgm:t>
    </dgm:pt>
    <dgm:pt modelId="{27AB8861-FA4A-D547-BC4A-C0183DAE5A9E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restaurant</a:t>
          </a:r>
        </a:p>
      </dgm:t>
    </dgm:pt>
    <dgm:pt modelId="{2BEF9F7E-7357-D94C-B83C-BA6905670C24}" type="sibTrans" cxnId="{28E96153-9F9A-B54E-91C2-687038BF2897}">
      <dgm:prSet/>
      <dgm:spPr/>
      <dgm:t>
        <a:bodyPr/>
        <a:lstStyle/>
        <a:p>
          <a:endParaRPr lang="en-GB"/>
        </a:p>
      </dgm:t>
    </dgm:pt>
    <dgm:pt modelId="{E986610B-1AAF-7D4E-AF4E-0068C0A68EB1}" type="parTrans" cxnId="{28E96153-9F9A-B54E-91C2-687038BF2897}">
      <dgm:prSet/>
      <dgm:spPr/>
      <dgm:t>
        <a:bodyPr/>
        <a:lstStyle/>
        <a:p>
          <a:endParaRPr lang="en-GB"/>
        </a:p>
      </dgm:t>
    </dgm:pt>
    <dgm:pt modelId="{23FEE8EE-EFE1-B74F-824D-681E02E86719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was</a:t>
          </a:r>
        </a:p>
      </dgm:t>
    </dgm:pt>
    <dgm:pt modelId="{D56A00EB-1B82-6546-B021-D3E0D9958D80}" type="sibTrans" cxnId="{A94B2A65-51D2-9842-80F1-7005559CE623}">
      <dgm:prSet/>
      <dgm:spPr/>
      <dgm:t>
        <a:bodyPr/>
        <a:lstStyle/>
        <a:p>
          <a:endParaRPr lang="en-GB"/>
        </a:p>
      </dgm:t>
    </dgm:pt>
    <dgm:pt modelId="{DFE3BD93-A30B-6D44-BE57-9DC496FD3460}" type="parTrans" cxnId="{A94B2A65-51D2-9842-80F1-7005559CE623}">
      <dgm:prSet/>
      <dgm:spPr/>
      <dgm:t>
        <a:bodyPr/>
        <a:lstStyle/>
        <a:p>
          <a:endParaRPr lang="en-GB"/>
        </a:p>
      </dgm:t>
    </dgm:pt>
    <dgm:pt modelId="{0213CF1E-9907-264D-9883-1C029C869906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??</a:t>
          </a:r>
        </a:p>
      </dgm:t>
    </dgm:pt>
    <dgm:pt modelId="{21661E90-413B-D34F-9B20-1C1DC0E486F1}" type="sibTrans" cxnId="{D6B7056B-6C8E-A441-8665-93E4719BF771}">
      <dgm:prSet/>
      <dgm:spPr/>
      <dgm:t>
        <a:bodyPr/>
        <a:lstStyle/>
        <a:p>
          <a:endParaRPr lang="en-GB"/>
        </a:p>
      </dgm:t>
    </dgm:pt>
    <dgm:pt modelId="{C4C2EAC0-D103-4547-AC9B-841C434833D3}" type="parTrans" cxnId="{D6B7056B-6C8E-A441-8665-93E4719BF771}">
      <dgm:prSet/>
      <dgm:spPr/>
      <dgm:t>
        <a:bodyPr/>
        <a:lstStyle/>
        <a:p>
          <a:endParaRPr lang="en-GB"/>
        </a:p>
      </dgm:t>
    </dgm:pt>
    <dgm:pt modelId="{311B1E4A-3495-7B46-9DB5-FF4E20072E75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GB" sz="1000" b="1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D59B47C5-B7BF-7E43-A21C-AC2DFE0ED23A}" type="sibTrans" cxnId="{7EF4E2EE-6D3F-144F-80D5-210B6983694D}">
      <dgm:prSet/>
      <dgm:spPr/>
      <dgm:t>
        <a:bodyPr/>
        <a:lstStyle/>
        <a:p>
          <a:endParaRPr lang="en-GB"/>
        </a:p>
      </dgm:t>
    </dgm:pt>
    <dgm:pt modelId="{4754F79C-90B5-A549-A1E8-B77CAD353A75}" type="parTrans" cxnId="{7EF4E2EE-6D3F-144F-80D5-210B6983694D}">
      <dgm:prSet/>
      <dgm:spPr/>
      <dgm:t>
        <a:bodyPr/>
        <a:lstStyle/>
        <a:p>
          <a:endParaRPr lang="en-GB"/>
        </a:p>
      </dgm:t>
    </dgm:pt>
    <dgm:pt modelId="{C31BB959-137A-C046-B2E6-162F847E5222}" type="pres">
      <dgm:prSet presAssocID="{68A73E2F-526C-4941-BDF1-E9681C51CE79}" presName="Name0" presStyleCnt="0">
        <dgm:presLayoutVars>
          <dgm:dir/>
          <dgm:resizeHandles val="exact"/>
        </dgm:presLayoutVars>
      </dgm:prSet>
      <dgm:spPr/>
    </dgm:pt>
    <dgm:pt modelId="{F6CEB382-DBD2-3844-AD85-63067CDB5643}" type="pres">
      <dgm:prSet presAssocID="{43E45BF5-D81D-5B42-B2D9-73825C54A414}" presName="parTxOnly" presStyleLbl="node1" presStyleIdx="0" presStyleCnt="8">
        <dgm:presLayoutVars>
          <dgm:bulletEnabled val="1"/>
        </dgm:presLayoutVars>
      </dgm:prSet>
      <dgm:spPr/>
    </dgm:pt>
    <dgm:pt modelId="{C3FA1827-059D-1D4A-8D63-F1055516A6D8}" type="pres">
      <dgm:prSet presAssocID="{361A6B9C-DA07-074D-945D-5A9F04CA8590}" presName="parSpace" presStyleCnt="0"/>
      <dgm:spPr/>
    </dgm:pt>
    <dgm:pt modelId="{869B32CD-EDB6-E04F-B458-8186BF013AA1}" type="pres">
      <dgm:prSet presAssocID="{F4D85FC7-56E4-3A41-84EE-09DA1B4D2F64}" presName="parTxOnly" presStyleLbl="node1" presStyleIdx="1" presStyleCnt="8">
        <dgm:presLayoutVars>
          <dgm:bulletEnabled val="1"/>
        </dgm:presLayoutVars>
      </dgm:prSet>
      <dgm:spPr/>
    </dgm:pt>
    <dgm:pt modelId="{B8E82C9A-D766-B24D-8086-42E6A8E87D05}" type="pres">
      <dgm:prSet presAssocID="{5B304D8A-98EC-7043-9C3D-B5DB3D1A500A}" presName="parSpace" presStyleCnt="0"/>
      <dgm:spPr/>
    </dgm:pt>
    <dgm:pt modelId="{94E8274A-F9F6-6142-AF7E-C98497FA2B22}" type="pres">
      <dgm:prSet presAssocID="{C18F95B1-E7F7-894A-B087-33B87F8A010B}" presName="parTxOnly" presStyleLbl="node1" presStyleIdx="2" presStyleCnt="8">
        <dgm:presLayoutVars>
          <dgm:bulletEnabled val="1"/>
        </dgm:presLayoutVars>
      </dgm:prSet>
      <dgm:spPr/>
    </dgm:pt>
    <dgm:pt modelId="{C5DF660F-E914-BE48-AE16-7BEC001CB404}" type="pres">
      <dgm:prSet presAssocID="{B88E3889-962B-7D4A-B19C-FAA7E7FF046A}" presName="parSpace" presStyleCnt="0"/>
      <dgm:spPr/>
    </dgm:pt>
    <dgm:pt modelId="{DA40F6FE-F873-6F46-A5BC-2B6E68594B2D}" type="pres">
      <dgm:prSet presAssocID="{3A02B4CC-1270-0F4E-9874-7B5CE5CA2608}" presName="parTxOnly" presStyleLbl="node1" presStyleIdx="3" presStyleCnt="8">
        <dgm:presLayoutVars>
          <dgm:bulletEnabled val="1"/>
        </dgm:presLayoutVars>
      </dgm:prSet>
      <dgm:spPr/>
    </dgm:pt>
    <dgm:pt modelId="{51DD9EBD-C464-DD4A-A33D-7769F4EA7DBB}" type="pres">
      <dgm:prSet presAssocID="{8C9220F7-1ACD-394C-8189-E11EF204D4EF}" presName="parSpace" presStyleCnt="0"/>
      <dgm:spPr/>
    </dgm:pt>
    <dgm:pt modelId="{06DF2469-4474-8749-AC5C-03ADC0FDD7C6}" type="pres">
      <dgm:prSet presAssocID="{27AB8861-FA4A-D547-BC4A-C0183DAE5A9E}" presName="parTxOnly" presStyleLbl="node1" presStyleIdx="4" presStyleCnt="8">
        <dgm:presLayoutVars>
          <dgm:bulletEnabled val="1"/>
        </dgm:presLayoutVars>
      </dgm:prSet>
      <dgm:spPr/>
    </dgm:pt>
    <dgm:pt modelId="{C3AB2D04-315F-AD43-8597-64E6A09A1235}" type="pres">
      <dgm:prSet presAssocID="{2BEF9F7E-7357-D94C-B83C-BA6905670C24}" presName="parSpace" presStyleCnt="0"/>
      <dgm:spPr/>
    </dgm:pt>
    <dgm:pt modelId="{DE9C0940-6440-E14C-B513-4C4BF35FCD0F}" type="pres">
      <dgm:prSet presAssocID="{23FEE8EE-EFE1-B74F-824D-681E02E86719}" presName="parTxOnly" presStyleLbl="node1" presStyleIdx="5" presStyleCnt="8">
        <dgm:presLayoutVars>
          <dgm:bulletEnabled val="1"/>
        </dgm:presLayoutVars>
      </dgm:prSet>
      <dgm:spPr/>
    </dgm:pt>
    <dgm:pt modelId="{DE1D920E-FCBD-4D44-88BB-DCFD11E7A61A}" type="pres">
      <dgm:prSet presAssocID="{D56A00EB-1B82-6546-B021-D3E0D9958D80}" presName="parSpace" presStyleCnt="0"/>
      <dgm:spPr/>
    </dgm:pt>
    <dgm:pt modelId="{22CD6B9B-AE2B-0945-AAE6-DC74ED2AC0DF}" type="pres">
      <dgm:prSet presAssocID="{0213CF1E-9907-264D-9883-1C029C869906}" presName="parTxOnly" presStyleLbl="node1" presStyleIdx="6" presStyleCnt="8">
        <dgm:presLayoutVars>
          <dgm:bulletEnabled val="1"/>
        </dgm:presLayoutVars>
      </dgm:prSet>
      <dgm:spPr/>
    </dgm:pt>
    <dgm:pt modelId="{EBFF607A-A3B7-6549-8F43-43F3BDDCA819}" type="pres">
      <dgm:prSet presAssocID="{21661E90-413B-D34F-9B20-1C1DC0E486F1}" presName="parSpace" presStyleCnt="0"/>
      <dgm:spPr/>
    </dgm:pt>
    <dgm:pt modelId="{EA84ED2B-241B-6542-A640-4A56342811BC}" type="pres">
      <dgm:prSet presAssocID="{311B1E4A-3495-7B46-9DB5-FF4E20072E75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5AA14901-3CE1-AE4A-89E0-A00976F367BA}" type="presOf" srcId="{F4D85FC7-56E4-3A41-84EE-09DA1B4D2F64}" destId="{869B32CD-EDB6-E04F-B458-8186BF013AA1}" srcOrd="0" destOrd="0" presId="urn:microsoft.com/office/officeart/2005/8/layout/hChevron3"/>
    <dgm:cxn modelId="{E04E4C2F-73E1-D640-9DB4-ABEFE7D2311D}" type="presOf" srcId="{43E45BF5-D81D-5B42-B2D9-73825C54A414}" destId="{F6CEB382-DBD2-3844-AD85-63067CDB5643}" srcOrd="0" destOrd="0" presId="urn:microsoft.com/office/officeart/2005/8/layout/hChevron3"/>
    <dgm:cxn modelId="{2014693C-B57C-EC4D-B9A7-E83BFB958A5E}" srcId="{68A73E2F-526C-4941-BDF1-E9681C51CE79}" destId="{3A02B4CC-1270-0F4E-9874-7B5CE5CA2608}" srcOrd="3" destOrd="0" parTransId="{1D23B9B7-8114-7B4E-BCC1-2A5431E99A50}" sibTransId="{8C9220F7-1ACD-394C-8189-E11EF204D4EF}"/>
    <dgm:cxn modelId="{80EEAC4A-F327-634D-B3E7-B46B83CAA1E0}" type="presOf" srcId="{27AB8861-FA4A-D547-BC4A-C0183DAE5A9E}" destId="{06DF2469-4474-8749-AC5C-03ADC0FDD7C6}" srcOrd="0" destOrd="0" presId="urn:microsoft.com/office/officeart/2005/8/layout/hChevron3"/>
    <dgm:cxn modelId="{CEF4BC4E-D0BF-0B4B-9436-07B786CF35FD}" type="presOf" srcId="{23FEE8EE-EFE1-B74F-824D-681E02E86719}" destId="{DE9C0940-6440-E14C-B513-4C4BF35FCD0F}" srcOrd="0" destOrd="0" presId="urn:microsoft.com/office/officeart/2005/8/layout/hChevron3"/>
    <dgm:cxn modelId="{28E96153-9F9A-B54E-91C2-687038BF2897}" srcId="{68A73E2F-526C-4941-BDF1-E9681C51CE79}" destId="{27AB8861-FA4A-D547-BC4A-C0183DAE5A9E}" srcOrd="4" destOrd="0" parTransId="{E986610B-1AAF-7D4E-AF4E-0068C0A68EB1}" sibTransId="{2BEF9F7E-7357-D94C-B83C-BA6905670C24}"/>
    <dgm:cxn modelId="{A94B2A65-51D2-9842-80F1-7005559CE623}" srcId="{68A73E2F-526C-4941-BDF1-E9681C51CE79}" destId="{23FEE8EE-EFE1-B74F-824D-681E02E86719}" srcOrd="5" destOrd="0" parTransId="{DFE3BD93-A30B-6D44-BE57-9DC496FD3460}" sibTransId="{D56A00EB-1B82-6546-B021-D3E0D9958D80}"/>
    <dgm:cxn modelId="{C0F09967-C244-694D-9F9B-9FB3EA57D831}" srcId="{68A73E2F-526C-4941-BDF1-E9681C51CE79}" destId="{43E45BF5-D81D-5B42-B2D9-73825C54A414}" srcOrd="0" destOrd="0" parTransId="{BA0070EA-E5B3-1A40-87B4-147A0C0ACD7F}" sibTransId="{361A6B9C-DA07-074D-945D-5A9F04CA8590}"/>
    <dgm:cxn modelId="{D6B7056B-6C8E-A441-8665-93E4719BF771}" srcId="{68A73E2F-526C-4941-BDF1-E9681C51CE79}" destId="{0213CF1E-9907-264D-9883-1C029C869906}" srcOrd="6" destOrd="0" parTransId="{C4C2EAC0-D103-4547-AC9B-841C434833D3}" sibTransId="{21661E90-413B-D34F-9B20-1C1DC0E486F1}"/>
    <dgm:cxn modelId="{288E0B99-6C91-014D-B04A-421FE091D820}" type="presOf" srcId="{68A73E2F-526C-4941-BDF1-E9681C51CE79}" destId="{C31BB959-137A-C046-B2E6-162F847E5222}" srcOrd="0" destOrd="0" presId="urn:microsoft.com/office/officeart/2005/8/layout/hChevron3"/>
    <dgm:cxn modelId="{A9D8C0A9-6ADE-AB40-887A-908DDADE9923}" type="presOf" srcId="{0213CF1E-9907-264D-9883-1C029C869906}" destId="{22CD6B9B-AE2B-0945-AAE6-DC74ED2AC0DF}" srcOrd="0" destOrd="0" presId="urn:microsoft.com/office/officeart/2005/8/layout/hChevron3"/>
    <dgm:cxn modelId="{B1F48EBB-E8B9-634D-AF4F-633E98B18B95}" type="presOf" srcId="{C18F95B1-E7F7-894A-B087-33B87F8A010B}" destId="{94E8274A-F9F6-6142-AF7E-C98497FA2B22}" srcOrd="0" destOrd="0" presId="urn:microsoft.com/office/officeart/2005/8/layout/hChevron3"/>
    <dgm:cxn modelId="{0CEA2AD4-05EA-B44B-A293-198BBD4D9B2E}" srcId="{68A73E2F-526C-4941-BDF1-E9681C51CE79}" destId="{C18F95B1-E7F7-894A-B087-33B87F8A010B}" srcOrd="2" destOrd="0" parTransId="{FBEE059B-90E5-6842-B9A4-453CC2E9FB00}" sibTransId="{B88E3889-962B-7D4A-B19C-FAA7E7FF046A}"/>
    <dgm:cxn modelId="{369069DF-3A56-FF45-BC0A-CA2FD215E62F}" type="presOf" srcId="{311B1E4A-3495-7B46-9DB5-FF4E20072E75}" destId="{EA84ED2B-241B-6542-A640-4A56342811BC}" srcOrd="0" destOrd="0" presId="urn:microsoft.com/office/officeart/2005/8/layout/hChevron3"/>
    <dgm:cxn modelId="{7EF4E2EE-6D3F-144F-80D5-210B6983694D}" srcId="{68A73E2F-526C-4941-BDF1-E9681C51CE79}" destId="{311B1E4A-3495-7B46-9DB5-FF4E20072E75}" srcOrd="7" destOrd="0" parTransId="{4754F79C-90B5-A549-A1E8-B77CAD353A75}" sibTransId="{D59B47C5-B7BF-7E43-A21C-AC2DFE0ED23A}"/>
    <dgm:cxn modelId="{65F4D8F0-5DDA-C947-9581-8C042AA69A03}" type="presOf" srcId="{3A02B4CC-1270-0F4E-9874-7B5CE5CA2608}" destId="{DA40F6FE-F873-6F46-A5BC-2B6E68594B2D}" srcOrd="0" destOrd="0" presId="urn:microsoft.com/office/officeart/2005/8/layout/hChevron3"/>
    <dgm:cxn modelId="{846314F5-ADFF-8440-9D44-2CEB1238CC8E}" srcId="{68A73E2F-526C-4941-BDF1-E9681C51CE79}" destId="{F4D85FC7-56E4-3A41-84EE-09DA1B4D2F64}" srcOrd="1" destOrd="0" parTransId="{42DD869C-8583-CE4C-A184-4B6D4038C56C}" sibTransId="{5B304D8A-98EC-7043-9C3D-B5DB3D1A500A}"/>
    <dgm:cxn modelId="{B89D057E-9104-9644-B361-CE337EDFEF71}" type="presParOf" srcId="{C31BB959-137A-C046-B2E6-162F847E5222}" destId="{F6CEB382-DBD2-3844-AD85-63067CDB5643}" srcOrd="0" destOrd="0" presId="urn:microsoft.com/office/officeart/2005/8/layout/hChevron3"/>
    <dgm:cxn modelId="{EAE94CEE-A641-D34D-9E94-288F837D7246}" type="presParOf" srcId="{C31BB959-137A-C046-B2E6-162F847E5222}" destId="{C3FA1827-059D-1D4A-8D63-F1055516A6D8}" srcOrd="1" destOrd="0" presId="urn:microsoft.com/office/officeart/2005/8/layout/hChevron3"/>
    <dgm:cxn modelId="{B32B142A-5AAB-4D42-8E8A-6BA7DE2C4A7A}" type="presParOf" srcId="{C31BB959-137A-C046-B2E6-162F847E5222}" destId="{869B32CD-EDB6-E04F-B458-8186BF013AA1}" srcOrd="2" destOrd="0" presId="urn:microsoft.com/office/officeart/2005/8/layout/hChevron3"/>
    <dgm:cxn modelId="{FAE2C45D-D1DE-EE49-9F6D-A4114C6F9D0D}" type="presParOf" srcId="{C31BB959-137A-C046-B2E6-162F847E5222}" destId="{B8E82C9A-D766-B24D-8086-42E6A8E87D05}" srcOrd="3" destOrd="0" presId="urn:microsoft.com/office/officeart/2005/8/layout/hChevron3"/>
    <dgm:cxn modelId="{556054E6-C76D-FC4E-AF53-B9B83C939583}" type="presParOf" srcId="{C31BB959-137A-C046-B2E6-162F847E5222}" destId="{94E8274A-F9F6-6142-AF7E-C98497FA2B22}" srcOrd="4" destOrd="0" presId="urn:microsoft.com/office/officeart/2005/8/layout/hChevron3"/>
    <dgm:cxn modelId="{666C5B9D-B7A5-4C43-91F8-6645A4322932}" type="presParOf" srcId="{C31BB959-137A-C046-B2E6-162F847E5222}" destId="{C5DF660F-E914-BE48-AE16-7BEC001CB404}" srcOrd="5" destOrd="0" presId="urn:microsoft.com/office/officeart/2005/8/layout/hChevron3"/>
    <dgm:cxn modelId="{23308DBB-FA63-F74D-ACC3-38C5D351E0B6}" type="presParOf" srcId="{C31BB959-137A-C046-B2E6-162F847E5222}" destId="{DA40F6FE-F873-6F46-A5BC-2B6E68594B2D}" srcOrd="6" destOrd="0" presId="urn:microsoft.com/office/officeart/2005/8/layout/hChevron3"/>
    <dgm:cxn modelId="{8E9FB467-B9A6-9C42-BA84-09D4530D42A0}" type="presParOf" srcId="{C31BB959-137A-C046-B2E6-162F847E5222}" destId="{51DD9EBD-C464-DD4A-A33D-7769F4EA7DBB}" srcOrd="7" destOrd="0" presId="urn:microsoft.com/office/officeart/2005/8/layout/hChevron3"/>
    <dgm:cxn modelId="{2D9F3791-E399-C649-B7B6-3E6D3CEF61A9}" type="presParOf" srcId="{C31BB959-137A-C046-B2E6-162F847E5222}" destId="{06DF2469-4474-8749-AC5C-03ADC0FDD7C6}" srcOrd="8" destOrd="0" presId="urn:microsoft.com/office/officeart/2005/8/layout/hChevron3"/>
    <dgm:cxn modelId="{1CB29DD5-5037-E547-AE15-A7112369E046}" type="presParOf" srcId="{C31BB959-137A-C046-B2E6-162F847E5222}" destId="{C3AB2D04-315F-AD43-8597-64E6A09A1235}" srcOrd="9" destOrd="0" presId="urn:microsoft.com/office/officeart/2005/8/layout/hChevron3"/>
    <dgm:cxn modelId="{13E77585-C1DC-AC48-935C-E6C75E95456B}" type="presParOf" srcId="{C31BB959-137A-C046-B2E6-162F847E5222}" destId="{DE9C0940-6440-E14C-B513-4C4BF35FCD0F}" srcOrd="10" destOrd="0" presId="urn:microsoft.com/office/officeart/2005/8/layout/hChevron3"/>
    <dgm:cxn modelId="{09C7B305-7263-3244-B26F-2B30396852F9}" type="presParOf" srcId="{C31BB959-137A-C046-B2E6-162F847E5222}" destId="{DE1D920E-FCBD-4D44-88BB-DCFD11E7A61A}" srcOrd="11" destOrd="0" presId="urn:microsoft.com/office/officeart/2005/8/layout/hChevron3"/>
    <dgm:cxn modelId="{8250A33B-04FA-4E46-9EF3-7DEAA49C490F}" type="presParOf" srcId="{C31BB959-137A-C046-B2E6-162F847E5222}" destId="{22CD6B9B-AE2B-0945-AAE6-DC74ED2AC0DF}" srcOrd="12" destOrd="0" presId="urn:microsoft.com/office/officeart/2005/8/layout/hChevron3"/>
    <dgm:cxn modelId="{6CA257C6-E2A7-6C4F-B26B-1B3A62156EBE}" type="presParOf" srcId="{C31BB959-137A-C046-B2E6-162F847E5222}" destId="{EBFF607A-A3B7-6549-8F43-43F3BDDCA819}" srcOrd="13" destOrd="0" presId="urn:microsoft.com/office/officeart/2005/8/layout/hChevron3"/>
    <dgm:cxn modelId="{FFEB4E33-FF4F-4D46-A8D6-1DF0CB729681}" type="presParOf" srcId="{C31BB959-137A-C046-B2E6-162F847E5222}" destId="{EA84ED2B-241B-6542-A640-4A56342811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8A73E2F-526C-4941-BDF1-E9681C51CE7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3E45BF5-D81D-5B42-B2D9-73825C54A414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gm:t>
    </dgm:pt>
    <dgm:pt modelId="{BA0070EA-E5B3-1A40-87B4-147A0C0ACD7F}" type="parTrans" cxnId="{C0F09967-C244-694D-9F9B-9FB3EA57D831}">
      <dgm:prSet/>
      <dgm:spPr/>
      <dgm:t>
        <a:bodyPr/>
        <a:lstStyle/>
        <a:p>
          <a:endParaRPr lang="en-GB"/>
        </a:p>
      </dgm:t>
    </dgm:pt>
    <dgm:pt modelId="{361A6B9C-DA07-074D-945D-5A9F04CA8590}" type="sibTrans" cxnId="{C0F09967-C244-694D-9F9B-9FB3EA57D831}">
      <dgm:prSet/>
      <dgm:spPr/>
      <dgm:t>
        <a:bodyPr/>
        <a:lstStyle/>
        <a:p>
          <a:endParaRPr lang="en-GB"/>
        </a:p>
      </dgm:t>
    </dgm:pt>
    <dgm:pt modelId="{F4D85FC7-56E4-3A41-84EE-09DA1B4D2F64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food</a:t>
          </a:r>
        </a:p>
      </dgm:t>
    </dgm:pt>
    <dgm:pt modelId="{5B304D8A-98EC-7043-9C3D-B5DB3D1A500A}" type="sibTrans" cxnId="{846314F5-ADFF-8440-9D44-2CEB1238CC8E}">
      <dgm:prSet/>
      <dgm:spPr/>
      <dgm:t>
        <a:bodyPr/>
        <a:lstStyle/>
        <a:p>
          <a:endParaRPr lang="en-GB"/>
        </a:p>
      </dgm:t>
    </dgm:pt>
    <dgm:pt modelId="{42DD869C-8583-CE4C-A184-4B6D4038C56C}" type="parTrans" cxnId="{846314F5-ADFF-8440-9D44-2CEB1238CC8E}">
      <dgm:prSet/>
      <dgm:spPr/>
      <dgm:t>
        <a:bodyPr/>
        <a:lstStyle/>
        <a:p>
          <a:endParaRPr lang="en-GB"/>
        </a:p>
      </dgm:t>
    </dgm:pt>
    <dgm:pt modelId="{C18F95B1-E7F7-894A-B087-33B87F8A010B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at</a:t>
          </a:r>
        </a:p>
      </dgm:t>
    </dgm:pt>
    <dgm:pt modelId="{B88E3889-962B-7D4A-B19C-FAA7E7FF046A}" type="sibTrans" cxnId="{0CEA2AD4-05EA-B44B-A293-198BBD4D9B2E}">
      <dgm:prSet/>
      <dgm:spPr/>
      <dgm:t>
        <a:bodyPr/>
        <a:lstStyle/>
        <a:p>
          <a:endParaRPr lang="en-GB"/>
        </a:p>
      </dgm:t>
    </dgm:pt>
    <dgm:pt modelId="{FBEE059B-90E5-6842-B9A4-453CC2E9FB00}" type="parTrans" cxnId="{0CEA2AD4-05EA-B44B-A293-198BBD4D9B2E}">
      <dgm:prSet/>
      <dgm:spPr/>
      <dgm:t>
        <a:bodyPr/>
        <a:lstStyle/>
        <a:p>
          <a:endParaRPr lang="en-GB"/>
        </a:p>
      </dgm:t>
    </dgm:pt>
    <dgm:pt modelId="{3A02B4CC-1270-0F4E-9874-7B5CE5CA2608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gm:t>
    </dgm:pt>
    <dgm:pt modelId="{8C9220F7-1ACD-394C-8189-E11EF204D4EF}" type="sibTrans" cxnId="{2014693C-B57C-EC4D-B9A7-E83BFB958A5E}">
      <dgm:prSet/>
      <dgm:spPr/>
      <dgm:t>
        <a:bodyPr/>
        <a:lstStyle/>
        <a:p>
          <a:endParaRPr lang="en-GB"/>
        </a:p>
      </dgm:t>
    </dgm:pt>
    <dgm:pt modelId="{1D23B9B7-8114-7B4E-BCC1-2A5431E99A50}" type="parTrans" cxnId="{2014693C-B57C-EC4D-B9A7-E83BFB958A5E}">
      <dgm:prSet/>
      <dgm:spPr/>
      <dgm:t>
        <a:bodyPr/>
        <a:lstStyle/>
        <a:p>
          <a:endParaRPr lang="en-GB"/>
        </a:p>
      </dgm:t>
    </dgm:pt>
    <dgm:pt modelId="{27AB8861-FA4A-D547-BC4A-C0183DAE5A9E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&lt;Sentinel Token&gt;</a:t>
          </a:r>
        </a:p>
      </dgm:t>
    </dgm:pt>
    <dgm:pt modelId="{2BEF9F7E-7357-D94C-B83C-BA6905670C24}" type="sibTrans" cxnId="{28E96153-9F9A-B54E-91C2-687038BF2897}">
      <dgm:prSet/>
      <dgm:spPr/>
      <dgm:t>
        <a:bodyPr/>
        <a:lstStyle/>
        <a:p>
          <a:endParaRPr lang="en-GB"/>
        </a:p>
      </dgm:t>
    </dgm:pt>
    <dgm:pt modelId="{E986610B-1AAF-7D4E-AF4E-0068C0A68EB1}" type="parTrans" cxnId="{28E96153-9F9A-B54E-91C2-687038BF2897}">
      <dgm:prSet/>
      <dgm:spPr/>
      <dgm:t>
        <a:bodyPr/>
        <a:lstStyle/>
        <a:p>
          <a:endParaRPr lang="en-GB"/>
        </a:p>
      </dgm:t>
    </dgm:pt>
    <dgm:pt modelId="{0213CF1E-9907-264D-9883-1C029C869906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excellent</a:t>
          </a:r>
        </a:p>
      </dgm:t>
    </dgm:pt>
    <dgm:pt modelId="{21661E90-413B-D34F-9B20-1C1DC0E486F1}" type="sibTrans" cxnId="{D6B7056B-6C8E-A441-8665-93E4719BF771}">
      <dgm:prSet/>
      <dgm:spPr/>
      <dgm:t>
        <a:bodyPr/>
        <a:lstStyle/>
        <a:p>
          <a:endParaRPr lang="en-GB"/>
        </a:p>
      </dgm:t>
    </dgm:pt>
    <dgm:pt modelId="{C4C2EAC0-D103-4547-AC9B-841C434833D3}" type="parTrans" cxnId="{D6B7056B-6C8E-A441-8665-93E4719BF771}">
      <dgm:prSet/>
      <dgm:spPr/>
      <dgm:t>
        <a:bodyPr/>
        <a:lstStyle/>
        <a:p>
          <a:endParaRPr lang="en-GB"/>
        </a:p>
      </dgm:t>
    </dgm:pt>
    <dgm:pt modelId="{311B1E4A-3495-7B46-9DB5-FF4E20072E75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kitchen</a:t>
          </a:r>
        </a:p>
      </dgm:t>
    </dgm:pt>
    <dgm:pt modelId="{D59B47C5-B7BF-7E43-A21C-AC2DFE0ED23A}" type="sibTrans" cxnId="{7EF4E2EE-6D3F-144F-80D5-210B6983694D}">
      <dgm:prSet/>
      <dgm:spPr/>
      <dgm:t>
        <a:bodyPr/>
        <a:lstStyle/>
        <a:p>
          <a:endParaRPr lang="en-GB"/>
        </a:p>
      </dgm:t>
    </dgm:pt>
    <dgm:pt modelId="{4754F79C-90B5-A549-A1E8-B77CAD353A75}" type="parTrans" cxnId="{7EF4E2EE-6D3F-144F-80D5-210B6983694D}">
      <dgm:prSet/>
      <dgm:spPr/>
      <dgm:t>
        <a:bodyPr/>
        <a:lstStyle/>
        <a:p>
          <a:endParaRPr lang="en-GB"/>
        </a:p>
      </dgm:t>
    </dgm:pt>
    <dgm:pt modelId="{C31BB959-137A-C046-B2E6-162F847E5222}" type="pres">
      <dgm:prSet presAssocID="{68A73E2F-526C-4941-BDF1-E9681C51CE79}" presName="Name0" presStyleCnt="0">
        <dgm:presLayoutVars>
          <dgm:dir/>
          <dgm:resizeHandles val="exact"/>
        </dgm:presLayoutVars>
      </dgm:prSet>
      <dgm:spPr/>
    </dgm:pt>
    <dgm:pt modelId="{F6CEB382-DBD2-3844-AD85-63067CDB5643}" type="pres">
      <dgm:prSet presAssocID="{43E45BF5-D81D-5B42-B2D9-73825C54A414}" presName="parTxOnly" presStyleLbl="node1" presStyleIdx="0" presStyleCnt="7">
        <dgm:presLayoutVars>
          <dgm:bulletEnabled val="1"/>
        </dgm:presLayoutVars>
      </dgm:prSet>
      <dgm:spPr/>
    </dgm:pt>
    <dgm:pt modelId="{C3FA1827-059D-1D4A-8D63-F1055516A6D8}" type="pres">
      <dgm:prSet presAssocID="{361A6B9C-DA07-074D-945D-5A9F04CA8590}" presName="parSpace" presStyleCnt="0"/>
      <dgm:spPr/>
    </dgm:pt>
    <dgm:pt modelId="{869B32CD-EDB6-E04F-B458-8186BF013AA1}" type="pres">
      <dgm:prSet presAssocID="{F4D85FC7-56E4-3A41-84EE-09DA1B4D2F64}" presName="parTxOnly" presStyleLbl="node1" presStyleIdx="1" presStyleCnt="7">
        <dgm:presLayoutVars>
          <dgm:bulletEnabled val="1"/>
        </dgm:presLayoutVars>
      </dgm:prSet>
      <dgm:spPr/>
    </dgm:pt>
    <dgm:pt modelId="{B8E82C9A-D766-B24D-8086-42E6A8E87D05}" type="pres">
      <dgm:prSet presAssocID="{5B304D8A-98EC-7043-9C3D-B5DB3D1A500A}" presName="parSpace" presStyleCnt="0"/>
      <dgm:spPr/>
    </dgm:pt>
    <dgm:pt modelId="{94E8274A-F9F6-6142-AF7E-C98497FA2B22}" type="pres">
      <dgm:prSet presAssocID="{C18F95B1-E7F7-894A-B087-33B87F8A010B}" presName="parTxOnly" presStyleLbl="node1" presStyleIdx="2" presStyleCnt="7">
        <dgm:presLayoutVars>
          <dgm:bulletEnabled val="1"/>
        </dgm:presLayoutVars>
      </dgm:prSet>
      <dgm:spPr/>
    </dgm:pt>
    <dgm:pt modelId="{C5DF660F-E914-BE48-AE16-7BEC001CB404}" type="pres">
      <dgm:prSet presAssocID="{B88E3889-962B-7D4A-B19C-FAA7E7FF046A}" presName="parSpace" presStyleCnt="0"/>
      <dgm:spPr/>
    </dgm:pt>
    <dgm:pt modelId="{DA40F6FE-F873-6F46-A5BC-2B6E68594B2D}" type="pres">
      <dgm:prSet presAssocID="{3A02B4CC-1270-0F4E-9874-7B5CE5CA2608}" presName="parTxOnly" presStyleLbl="node1" presStyleIdx="3" presStyleCnt="7">
        <dgm:presLayoutVars>
          <dgm:bulletEnabled val="1"/>
        </dgm:presLayoutVars>
      </dgm:prSet>
      <dgm:spPr/>
    </dgm:pt>
    <dgm:pt modelId="{51DD9EBD-C464-DD4A-A33D-7769F4EA7DBB}" type="pres">
      <dgm:prSet presAssocID="{8C9220F7-1ACD-394C-8189-E11EF204D4EF}" presName="parSpace" presStyleCnt="0"/>
      <dgm:spPr/>
    </dgm:pt>
    <dgm:pt modelId="{06DF2469-4474-8749-AC5C-03ADC0FDD7C6}" type="pres">
      <dgm:prSet presAssocID="{27AB8861-FA4A-D547-BC4A-C0183DAE5A9E}" presName="parTxOnly" presStyleLbl="node1" presStyleIdx="4" presStyleCnt="7">
        <dgm:presLayoutVars>
          <dgm:bulletEnabled val="1"/>
        </dgm:presLayoutVars>
      </dgm:prSet>
      <dgm:spPr/>
    </dgm:pt>
    <dgm:pt modelId="{C3AB2D04-315F-AD43-8597-64E6A09A1235}" type="pres">
      <dgm:prSet presAssocID="{2BEF9F7E-7357-D94C-B83C-BA6905670C24}" presName="parSpace" presStyleCnt="0"/>
      <dgm:spPr/>
    </dgm:pt>
    <dgm:pt modelId="{22CD6B9B-AE2B-0945-AAE6-DC74ED2AC0DF}" type="pres">
      <dgm:prSet presAssocID="{0213CF1E-9907-264D-9883-1C029C869906}" presName="parTxOnly" presStyleLbl="node1" presStyleIdx="5" presStyleCnt="7">
        <dgm:presLayoutVars>
          <dgm:bulletEnabled val="1"/>
        </dgm:presLayoutVars>
      </dgm:prSet>
      <dgm:spPr/>
    </dgm:pt>
    <dgm:pt modelId="{EBFF607A-A3B7-6549-8F43-43F3BDDCA819}" type="pres">
      <dgm:prSet presAssocID="{21661E90-413B-D34F-9B20-1C1DC0E486F1}" presName="parSpace" presStyleCnt="0"/>
      <dgm:spPr/>
    </dgm:pt>
    <dgm:pt modelId="{EA84ED2B-241B-6542-A640-4A56342811BC}" type="pres">
      <dgm:prSet presAssocID="{311B1E4A-3495-7B46-9DB5-FF4E20072E75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5AA14901-3CE1-AE4A-89E0-A00976F367BA}" type="presOf" srcId="{F4D85FC7-56E4-3A41-84EE-09DA1B4D2F64}" destId="{869B32CD-EDB6-E04F-B458-8186BF013AA1}" srcOrd="0" destOrd="0" presId="urn:microsoft.com/office/officeart/2005/8/layout/hChevron3"/>
    <dgm:cxn modelId="{E04E4C2F-73E1-D640-9DB4-ABEFE7D2311D}" type="presOf" srcId="{43E45BF5-D81D-5B42-B2D9-73825C54A414}" destId="{F6CEB382-DBD2-3844-AD85-63067CDB5643}" srcOrd="0" destOrd="0" presId="urn:microsoft.com/office/officeart/2005/8/layout/hChevron3"/>
    <dgm:cxn modelId="{2014693C-B57C-EC4D-B9A7-E83BFB958A5E}" srcId="{68A73E2F-526C-4941-BDF1-E9681C51CE79}" destId="{3A02B4CC-1270-0F4E-9874-7B5CE5CA2608}" srcOrd="3" destOrd="0" parTransId="{1D23B9B7-8114-7B4E-BCC1-2A5431E99A50}" sibTransId="{8C9220F7-1ACD-394C-8189-E11EF204D4EF}"/>
    <dgm:cxn modelId="{80EEAC4A-F327-634D-B3E7-B46B83CAA1E0}" type="presOf" srcId="{27AB8861-FA4A-D547-BC4A-C0183DAE5A9E}" destId="{06DF2469-4474-8749-AC5C-03ADC0FDD7C6}" srcOrd="0" destOrd="0" presId="urn:microsoft.com/office/officeart/2005/8/layout/hChevron3"/>
    <dgm:cxn modelId="{28E96153-9F9A-B54E-91C2-687038BF2897}" srcId="{68A73E2F-526C-4941-BDF1-E9681C51CE79}" destId="{27AB8861-FA4A-D547-BC4A-C0183DAE5A9E}" srcOrd="4" destOrd="0" parTransId="{E986610B-1AAF-7D4E-AF4E-0068C0A68EB1}" sibTransId="{2BEF9F7E-7357-D94C-B83C-BA6905670C24}"/>
    <dgm:cxn modelId="{C0F09967-C244-694D-9F9B-9FB3EA57D831}" srcId="{68A73E2F-526C-4941-BDF1-E9681C51CE79}" destId="{43E45BF5-D81D-5B42-B2D9-73825C54A414}" srcOrd="0" destOrd="0" parTransId="{BA0070EA-E5B3-1A40-87B4-147A0C0ACD7F}" sibTransId="{361A6B9C-DA07-074D-945D-5A9F04CA8590}"/>
    <dgm:cxn modelId="{D6B7056B-6C8E-A441-8665-93E4719BF771}" srcId="{68A73E2F-526C-4941-BDF1-E9681C51CE79}" destId="{0213CF1E-9907-264D-9883-1C029C869906}" srcOrd="5" destOrd="0" parTransId="{C4C2EAC0-D103-4547-AC9B-841C434833D3}" sibTransId="{21661E90-413B-D34F-9B20-1C1DC0E486F1}"/>
    <dgm:cxn modelId="{288E0B99-6C91-014D-B04A-421FE091D820}" type="presOf" srcId="{68A73E2F-526C-4941-BDF1-E9681C51CE79}" destId="{C31BB959-137A-C046-B2E6-162F847E5222}" srcOrd="0" destOrd="0" presId="urn:microsoft.com/office/officeart/2005/8/layout/hChevron3"/>
    <dgm:cxn modelId="{A9D8C0A9-6ADE-AB40-887A-908DDADE9923}" type="presOf" srcId="{0213CF1E-9907-264D-9883-1C029C869906}" destId="{22CD6B9B-AE2B-0945-AAE6-DC74ED2AC0DF}" srcOrd="0" destOrd="0" presId="urn:microsoft.com/office/officeart/2005/8/layout/hChevron3"/>
    <dgm:cxn modelId="{B1F48EBB-E8B9-634D-AF4F-633E98B18B95}" type="presOf" srcId="{C18F95B1-E7F7-894A-B087-33B87F8A010B}" destId="{94E8274A-F9F6-6142-AF7E-C98497FA2B22}" srcOrd="0" destOrd="0" presId="urn:microsoft.com/office/officeart/2005/8/layout/hChevron3"/>
    <dgm:cxn modelId="{0CEA2AD4-05EA-B44B-A293-198BBD4D9B2E}" srcId="{68A73E2F-526C-4941-BDF1-E9681C51CE79}" destId="{C18F95B1-E7F7-894A-B087-33B87F8A010B}" srcOrd="2" destOrd="0" parTransId="{FBEE059B-90E5-6842-B9A4-453CC2E9FB00}" sibTransId="{B88E3889-962B-7D4A-B19C-FAA7E7FF046A}"/>
    <dgm:cxn modelId="{369069DF-3A56-FF45-BC0A-CA2FD215E62F}" type="presOf" srcId="{311B1E4A-3495-7B46-9DB5-FF4E20072E75}" destId="{EA84ED2B-241B-6542-A640-4A56342811BC}" srcOrd="0" destOrd="0" presId="urn:microsoft.com/office/officeart/2005/8/layout/hChevron3"/>
    <dgm:cxn modelId="{7EF4E2EE-6D3F-144F-80D5-210B6983694D}" srcId="{68A73E2F-526C-4941-BDF1-E9681C51CE79}" destId="{311B1E4A-3495-7B46-9DB5-FF4E20072E75}" srcOrd="6" destOrd="0" parTransId="{4754F79C-90B5-A549-A1E8-B77CAD353A75}" sibTransId="{D59B47C5-B7BF-7E43-A21C-AC2DFE0ED23A}"/>
    <dgm:cxn modelId="{65F4D8F0-5DDA-C947-9581-8C042AA69A03}" type="presOf" srcId="{3A02B4CC-1270-0F4E-9874-7B5CE5CA2608}" destId="{DA40F6FE-F873-6F46-A5BC-2B6E68594B2D}" srcOrd="0" destOrd="0" presId="urn:microsoft.com/office/officeart/2005/8/layout/hChevron3"/>
    <dgm:cxn modelId="{846314F5-ADFF-8440-9D44-2CEB1238CC8E}" srcId="{68A73E2F-526C-4941-BDF1-E9681C51CE79}" destId="{F4D85FC7-56E4-3A41-84EE-09DA1B4D2F64}" srcOrd="1" destOrd="0" parTransId="{42DD869C-8583-CE4C-A184-4B6D4038C56C}" sibTransId="{5B304D8A-98EC-7043-9C3D-B5DB3D1A500A}"/>
    <dgm:cxn modelId="{B89D057E-9104-9644-B361-CE337EDFEF71}" type="presParOf" srcId="{C31BB959-137A-C046-B2E6-162F847E5222}" destId="{F6CEB382-DBD2-3844-AD85-63067CDB5643}" srcOrd="0" destOrd="0" presId="urn:microsoft.com/office/officeart/2005/8/layout/hChevron3"/>
    <dgm:cxn modelId="{EAE94CEE-A641-D34D-9E94-288F837D7246}" type="presParOf" srcId="{C31BB959-137A-C046-B2E6-162F847E5222}" destId="{C3FA1827-059D-1D4A-8D63-F1055516A6D8}" srcOrd="1" destOrd="0" presId="urn:microsoft.com/office/officeart/2005/8/layout/hChevron3"/>
    <dgm:cxn modelId="{B32B142A-5AAB-4D42-8E8A-6BA7DE2C4A7A}" type="presParOf" srcId="{C31BB959-137A-C046-B2E6-162F847E5222}" destId="{869B32CD-EDB6-E04F-B458-8186BF013AA1}" srcOrd="2" destOrd="0" presId="urn:microsoft.com/office/officeart/2005/8/layout/hChevron3"/>
    <dgm:cxn modelId="{FAE2C45D-D1DE-EE49-9F6D-A4114C6F9D0D}" type="presParOf" srcId="{C31BB959-137A-C046-B2E6-162F847E5222}" destId="{B8E82C9A-D766-B24D-8086-42E6A8E87D05}" srcOrd="3" destOrd="0" presId="urn:microsoft.com/office/officeart/2005/8/layout/hChevron3"/>
    <dgm:cxn modelId="{556054E6-C76D-FC4E-AF53-B9B83C939583}" type="presParOf" srcId="{C31BB959-137A-C046-B2E6-162F847E5222}" destId="{94E8274A-F9F6-6142-AF7E-C98497FA2B22}" srcOrd="4" destOrd="0" presId="urn:microsoft.com/office/officeart/2005/8/layout/hChevron3"/>
    <dgm:cxn modelId="{666C5B9D-B7A5-4C43-91F8-6645A4322932}" type="presParOf" srcId="{C31BB959-137A-C046-B2E6-162F847E5222}" destId="{C5DF660F-E914-BE48-AE16-7BEC001CB404}" srcOrd="5" destOrd="0" presId="urn:microsoft.com/office/officeart/2005/8/layout/hChevron3"/>
    <dgm:cxn modelId="{23308DBB-FA63-F74D-ACC3-38C5D351E0B6}" type="presParOf" srcId="{C31BB959-137A-C046-B2E6-162F847E5222}" destId="{DA40F6FE-F873-6F46-A5BC-2B6E68594B2D}" srcOrd="6" destOrd="0" presId="urn:microsoft.com/office/officeart/2005/8/layout/hChevron3"/>
    <dgm:cxn modelId="{8E9FB467-B9A6-9C42-BA84-09D4530D42A0}" type="presParOf" srcId="{C31BB959-137A-C046-B2E6-162F847E5222}" destId="{51DD9EBD-C464-DD4A-A33D-7769F4EA7DBB}" srcOrd="7" destOrd="0" presId="urn:microsoft.com/office/officeart/2005/8/layout/hChevron3"/>
    <dgm:cxn modelId="{2D9F3791-E399-C649-B7B6-3E6D3CEF61A9}" type="presParOf" srcId="{C31BB959-137A-C046-B2E6-162F847E5222}" destId="{06DF2469-4474-8749-AC5C-03ADC0FDD7C6}" srcOrd="8" destOrd="0" presId="urn:microsoft.com/office/officeart/2005/8/layout/hChevron3"/>
    <dgm:cxn modelId="{1CB29DD5-5037-E547-AE15-A7112369E046}" type="presParOf" srcId="{C31BB959-137A-C046-B2E6-162F847E5222}" destId="{C3AB2D04-315F-AD43-8597-64E6A09A1235}" srcOrd="9" destOrd="0" presId="urn:microsoft.com/office/officeart/2005/8/layout/hChevron3"/>
    <dgm:cxn modelId="{8250A33B-04FA-4E46-9EF3-7DEAA49C490F}" type="presParOf" srcId="{C31BB959-137A-C046-B2E6-162F847E5222}" destId="{22CD6B9B-AE2B-0945-AAE6-DC74ED2AC0DF}" srcOrd="10" destOrd="0" presId="urn:microsoft.com/office/officeart/2005/8/layout/hChevron3"/>
    <dgm:cxn modelId="{6CA257C6-E2A7-6C4F-B26B-1B3A62156EBE}" type="presParOf" srcId="{C31BB959-137A-C046-B2E6-162F847E5222}" destId="{EBFF607A-A3B7-6549-8F43-43F3BDDCA819}" srcOrd="11" destOrd="0" presId="urn:microsoft.com/office/officeart/2005/8/layout/hChevron3"/>
    <dgm:cxn modelId="{FFEB4E33-FF4F-4D46-A8D6-1DF0CB729681}" type="presParOf" srcId="{C31BB959-137A-C046-B2E6-162F847E5222}" destId="{EA84ED2B-241B-6542-A640-4A56342811BC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8A73E2F-526C-4941-BDF1-E9681C51CE7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3E45BF5-D81D-5B42-B2D9-73825C54A414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gm:t>
    </dgm:pt>
    <dgm:pt modelId="{BA0070EA-E5B3-1A40-87B4-147A0C0ACD7F}" type="parTrans" cxnId="{C0F09967-C244-694D-9F9B-9FB3EA57D831}">
      <dgm:prSet/>
      <dgm:spPr/>
      <dgm:t>
        <a:bodyPr/>
        <a:lstStyle/>
        <a:p>
          <a:endParaRPr lang="en-GB"/>
        </a:p>
      </dgm:t>
    </dgm:pt>
    <dgm:pt modelId="{361A6B9C-DA07-074D-945D-5A9F04CA8590}" type="sibTrans" cxnId="{C0F09967-C244-694D-9F9B-9FB3EA57D831}">
      <dgm:prSet/>
      <dgm:spPr/>
      <dgm:t>
        <a:bodyPr/>
        <a:lstStyle/>
        <a:p>
          <a:endParaRPr lang="en-GB"/>
        </a:p>
      </dgm:t>
    </dgm:pt>
    <dgm:pt modelId="{F4D85FC7-56E4-3A41-84EE-09DA1B4D2F64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food</a:t>
          </a:r>
        </a:p>
      </dgm:t>
    </dgm:pt>
    <dgm:pt modelId="{5B304D8A-98EC-7043-9C3D-B5DB3D1A500A}" type="sibTrans" cxnId="{846314F5-ADFF-8440-9D44-2CEB1238CC8E}">
      <dgm:prSet/>
      <dgm:spPr/>
      <dgm:t>
        <a:bodyPr/>
        <a:lstStyle/>
        <a:p>
          <a:endParaRPr lang="en-GB"/>
        </a:p>
      </dgm:t>
    </dgm:pt>
    <dgm:pt modelId="{42DD869C-8583-CE4C-A184-4B6D4038C56C}" type="parTrans" cxnId="{846314F5-ADFF-8440-9D44-2CEB1238CC8E}">
      <dgm:prSet/>
      <dgm:spPr/>
      <dgm:t>
        <a:bodyPr/>
        <a:lstStyle/>
        <a:p>
          <a:endParaRPr lang="en-GB"/>
        </a:p>
      </dgm:t>
    </dgm:pt>
    <dgm:pt modelId="{C18F95B1-E7F7-894A-B087-33B87F8A010B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at</a:t>
          </a:r>
        </a:p>
      </dgm:t>
    </dgm:pt>
    <dgm:pt modelId="{B88E3889-962B-7D4A-B19C-FAA7E7FF046A}" type="sibTrans" cxnId="{0CEA2AD4-05EA-B44B-A293-198BBD4D9B2E}">
      <dgm:prSet/>
      <dgm:spPr/>
      <dgm:t>
        <a:bodyPr/>
        <a:lstStyle/>
        <a:p>
          <a:endParaRPr lang="en-GB"/>
        </a:p>
      </dgm:t>
    </dgm:pt>
    <dgm:pt modelId="{FBEE059B-90E5-6842-B9A4-453CC2E9FB00}" type="parTrans" cxnId="{0CEA2AD4-05EA-B44B-A293-198BBD4D9B2E}">
      <dgm:prSet/>
      <dgm:spPr/>
      <dgm:t>
        <a:bodyPr/>
        <a:lstStyle/>
        <a:p>
          <a:endParaRPr lang="en-GB"/>
        </a:p>
      </dgm:t>
    </dgm:pt>
    <dgm:pt modelId="{3A02B4CC-1270-0F4E-9874-7B5CE5CA2608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gm:t>
    </dgm:pt>
    <dgm:pt modelId="{8C9220F7-1ACD-394C-8189-E11EF204D4EF}" type="sibTrans" cxnId="{2014693C-B57C-EC4D-B9A7-E83BFB958A5E}">
      <dgm:prSet/>
      <dgm:spPr/>
      <dgm:t>
        <a:bodyPr/>
        <a:lstStyle/>
        <a:p>
          <a:endParaRPr lang="en-GB"/>
        </a:p>
      </dgm:t>
    </dgm:pt>
    <dgm:pt modelId="{1D23B9B7-8114-7B4E-BCC1-2A5431E99A50}" type="parTrans" cxnId="{2014693C-B57C-EC4D-B9A7-E83BFB958A5E}">
      <dgm:prSet/>
      <dgm:spPr/>
      <dgm:t>
        <a:bodyPr/>
        <a:lstStyle/>
        <a:p>
          <a:endParaRPr lang="en-GB"/>
        </a:p>
      </dgm:t>
    </dgm:pt>
    <dgm:pt modelId="{27AB8861-FA4A-D547-BC4A-C0183DAE5A9E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&lt;MASK&gt;</a:t>
          </a:r>
        </a:p>
      </dgm:t>
    </dgm:pt>
    <dgm:pt modelId="{2BEF9F7E-7357-D94C-B83C-BA6905670C24}" type="sibTrans" cxnId="{28E96153-9F9A-B54E-91C2-687038BF2897}">
      <dgm:prSet/>
      <dgm:spPr/>
      <dgm:t>
        <a:bodyPr/>
        <a:lstStyle/>
        <a:p>
          <a:endParaRPr lang="en-GB"/>
        </a:p>
      </dgm:t>
    </dgm:pt>
    <dgm:pt modelId="{E986610B-1AAF-7D4E-AF4E-0068C0A68EB1}" type="parTrans" cxnId="{28E96153-9F9A-B54E-91C2-687038BF2897}">
      <dgm:prSet/>
      <dgm:spPr/>
      <dgm:t>
        <a:bodyPr/>
        <a:lstStyle/>
        <a:p>
          <a:endParaRPr lang="en-GB"/>
        </a:p>
      </dgm:t>
    </dgm:pt>
    <dgm:pt modelId="{23FEE8EE-EFE1-B74F-824D-681E02E86719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&lt;MASK&gt;</a:t>
          </a:r>
          <a:endParaRPr lang="en-GB" sz="1000" b="1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D56A00EB-1B82-6546-B021-D3E0D9958D80}" type="sibTrans" cxnId="{A94B2A65-51D2-9842-80F1-7005559CE623}">
      <dgm:prSet/>
      <dgm:spPr/>
      <dgm:t>
        <a:bodyPr/>
        <a:lstStyle/>
        <a:p>
          <a:endParaRPr lang="en-GB"/>
        </a:p>
      </dgm:t>
    </dgm:pt>
    <dgm:pt modelId="{DFE3BD93-A30B-6D44-BE57-9DC496FD3460}" type="parTrans" cxnId="{A94B2A65-51D2-9842-80F1-7005559CE623}">
      <dgm:prSet/>
      <dgm:spPr/>
      <dgm:t>
        <a:bodyPr/>
        <a:lstStyle/>
        <a:p>
          <a:endParaRPr lang="en-GB"/>
        </a:p>
      </dgm:t>
    </dgm:pt>
    <dgm:pt modelId="{0213CF1E-9907-264D-9883-1C029C869906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excellent</a:t>
          </a:r>
        </a:p>
      </dgm:t>
    </dgm:pt>
    <dgm:pt modelId="{21661E90-413B-D34F-9B20-1C1DC0E486F1}" type="sibTrans" cxnId="{D6B7056B-6C8E-A441-8665-93E4719BF771}">
      <dgm:prSet/>
      <dgm:spPr/>
      <dgm:t>
        <a:bodyPr/>
        <a:lstStyle/>
        <a:p>
          <a:endParaRPr lang="en-GB"/>
        </a:p>
      </dgm:t>
    </dgm:pt>
    <dgm:pt modelId="{C4C2EAC0-D103-4547-AC9B-841C434833D3}" type="parTrans" cxnId="{D6B7056B-6C8E-A441-8665-93E4719BF771}">
      <dgm:prSet/>
      <dgm:spPr/>
      <dgm:t>
        <a:bodyPr/>
        <a:lstStyle/>
        <a:p>
          <a:endParaRPr lang="en-GB"/>
        </a:p>
      </dgm:t>
    </dgm:pt>
    <dgm:pt modelId="{311B1E4A-3495-7B46-9DB5-FF4E20072E75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kitchen</a:t>
          </a:r>
        </a:p>
      </dgm:t>
    </dgm:pt>
    <dgm:pt modelId="{D59B47C5-B7BF-7E43-A21C-AC2DFE0ED23A}" type="sibTrans" cxnId="{7EF4E2EE-6D3F-144F-80D5-210B6983694D}">
      <dgm:prSet/>
      <dgm:spPr/>
      <dgm:t>
        <a:bodyPr/>
        <a:lstStyle/>
        <a:p>
          <a:endParaRPr lang="en-GB"/>
        </a:p>
      </dgm:t>
    </dgm:pt>
    <dgm:pt modelId="{4754F79C-90B5-A549-A1E8-B77CAD353A75}" type="parTrans" cxnId="{7EF4E2EE-6D3F-144F-80D5-210B6983694D}">
      <dgm:prSet/>
      <dgm:spPr/>
      <dgm:t>
        <a:bodyPr/>
        <a:lstStyle/>
        <a:p>
          <a:endParaRPr lang="en-GB"/>
        </a:p>
      </dgm:t>
    </dgm:pt>
    <dgm:pt modelId="{C31BB959-137A-C046-B2E6-162F847E5222}" type="pres">
      <dgm:prSet presAssocID="{68A73E2F-526C-4941-BDF1-E9681C51CE79}" presName="Name0" presStyleCnt="0">
        <dgm:presLayoutVars>
          <dgm:dir/>
          <dgm:resizeHandles val="exact"/>
        </dgm:presLayoutVars>
      </dgm:prSet>
      <dgm:spPr/>
    </dgm:pt>
    <dgm:pt modelId="{F6CEB382-DBD2-3844-AD85-63067CDB5643}" type="pres">
      <dgm:prSet presAssocID="{43E45BF5-D81D-5B42-B2D9-73825C54A414}" presName="parTxOnly" presStyleLbl="node1" presStyleIdx="0" presStyleCnt="8">
        <dgm:presLayoutVars>
          <dgm:bulletEnabled val="1"/>
        </dgm:presLayoutVars>
      </dgm:prSet>
      <dgm:spPr/>
    </dgm:pt>
    <dgm:pt modelId="{C3FA1827-059D-1D4A-8D63-F1055516A6D8}" type="pres">
      <dgm:prSet presAssocID="{361A6B9C-DA07-074D-945D-5A9F04CA8590}" presName="parSpace" presStyleCnt="0"/>
      <dgm:spPr/>
    </dgm:pt>
    <dgm:pt modelId="{869B32CD-EDB6-E04F-B458-8186BF013AA1}" type="pres">
      <dgm:prSet presAssocID="{F4D85FC7-56E4-3A41-84EE-09DA1B4D2F64}" presName="parTxOnly" presStyleLbl="node1" presStyleIdx="1" presStyleCnt="8">
        <dgm:presLayoutVars>
          <dgm:bulletEnabled val="1"/>
        </dgm:presLayoutVars>
      </dgm:prSet>
      <dgm:spPr/>
    </dgm:pt>
    <dgm:pt modelId="{B8E82C9A-D766-B24D-8086-42E6A8E87D05}" type="pres">
      <dgm:prSet presAssocID="{5B304D8A-98EC-7043-9C3D-B5DB3D1A500A}" presName="parSpace" presStyleCnt="0"/>
      <dgm:spPr/>
    </dgm:pt>
    <dgm:pt modelId="{94E8274A-F9F6-6142-AF7E-C98497FA2B22}" type="pres">
      <dgm:prSet presAssocID="{C18F95B1-E7F7-894A-B087-33B87F8A010B}" presName="parTxOnly" presStyleLbl="node1" presStyleIdx="2" presStyleCnt="8">
        <dgm:presLayoutVars>
          <dgm:bulletEnabled val="1"/>
        </dgm:presLayoutVars>
      </dgm:prSet>
      <dgm:spPr/>
    </dgm:pt>
    <dgm:pt modelId="{C5DF660F-E914-BE48-AE16-7BEC001CB404}" type="pres">
      <dgm:prSet presAssocID="{B88E3889-962B-7D4A-B19C-FAA7E7FF046A}" presName="parSpace" presStyleCnt="0"/>
      <dgm:spPr/>
    </dgm:pt>
    <dgm:pt modelId="{DA40F6FE-F873-6F46-A5BC-2B6E68594B2D}" type="pres">
      <dgm:prSet presAssocID="{3A02B4CC-1270-0F4E-9874-7B5CE5CA2608}" presName="parTxOnly" presStyleLbl="node1" presStyleIdx="3" presStyleCnt="8">
        <dgm:presLayoutVars>
          <dgm:bulletEnabled val="1"/>
        </dgm:presLayoutVars>
      </dgm:prSet>
      <dgm:spPr/>
    </dgm:pt>
    <dgm:pt modelId="{51DD9EBD-C464-DD4A-A33D-7769F4EA7DBB}" type="pres">
      <dgm:prSet presAssocID="{8C9220F7-1ACD-394C-8189-E11EF204D4EF}" presName="parSpace" presStyleCnt="0"/>
      <dgm:spPr/>
    </dgm:pt>
    <dgm:pt modelId="{06DF2469-4474-8749-AC5C-03ADC0FDD7C6}" type="pres">
      <dgm:prSet presAssocID="{27AB8861-FA4A-D547-BC4A-C0183DAE5A9E}" presName="parTxOnly" presStyleLbl="node1" presStyleIdx="4" presStyleCnt="8">
        <dgm:presLayoutVars>
          <dgm:bulletEnabled val="1"/>
        </dgm:presLayoutVars>
      </dgm:prSet>
      <dgm:spPr/>
    </dgm:pt>
    <dgm:pt modelId="{C3AB2D04-315F-AD43-8597-64E6A09A1235}" type="pres">
      <dgm:prSet presAssocID="{2BEF9F7E-7357-D94C-B83C-BA6905670C24}" presName="parSpace" presStyleCnt="0"/>
      <dgm:spPr/>
    </dgm:pt>
    <dgm:pt modelId="{DE9C0940-6440-E14C-B513-4C4BF35FCD0F}" type="pres">
      <dgm:prSet presAssocID="{23FEE8EE-EFE1-B74F-824D-681E02E86719}" presName="parTxOnly" presStyleLbl="node1" presStyleIdx="5" presStyleCnt="8">
        <dgm:presLayoutVars>
          <dgm:bulletEnabled val="1"/>
        </dgm:presLayoutVars>
      </dgm:prSet>
      <dgm:spPr/>
    </dgm:pt>
    <dgm:pt modelId="{DE1D920E-FCBD-4D44-88BB-DCFD11E7A61A}" type="pres">
      <dgm:prSet presAssocID="{D56A00EB-1B82-6546-B021-D3E0D9958D80}" presName="parSpace" presStyleCnt="0"/>
      <dgm:spPr/>
    </dgm:pt>
    <dgm:pt modelId="{22CD6B9B-AE2B-0945-AAE6-DC74ED2AC0DF}" type="pres">
      <dgm:prSet presAssocID="{0213CF1E-9907-264D-9883-1C029C869906}" presName="parTxOnly" presStyleLbl="node1" presStyleIdx="6" presStyleCnt="8">
        <dgm:presLayoutVars>
          <dgm:bulletEnabled val="1"/>
        </dgm:presLayoutVars>
      </dgm:prSet>
      <dgm:spPr/>
    </dgm:pt>
    <dgm:pt modelId="{EBFF607A-A3B7-6549-8F43-43F3BDDCA819}" type="pres">
      <dgm:prSet presAssocID="{21661E90-413B-D34F-9B20-1C1DC0E486F1}" presName="parSpace" presStyleCnt="0"/>
      <dgm:spPr/>
    </dgm:pt>
    <dgm:pt modelId="{EA84ED2B-241B-6542-A640-4A56342811BC}" type="pres">
      <dgm:prSet presAssocID="{311B1E4A-3495-7B46-9DB5-FF4E20072E75}" presName="parTxOnly" presStyleLbl="node1" presStyleIdx="7" presStyleCnt="8">
        <dgm:presLayoutVars>
          <dgm:bulletEnabled val="1"/>
        </dgm:presLayoutVars>
      </dgm:prSet>
      <dgm:spPr/>
    </dgm:pt>
  </dgm:ptLst>
  <dgm:cxnLst>
    <dgm:cxn modelId="{5AA14901-3CE1-AE4A-89E0-A00976F367BA}" type="presOf" srcId="{F4D85FC7-56E4-3A41-84EE-09DA1B4D2F64}" destId="{869B32CD-EDB6-E04F-B458-8186BF013AA1}" srcOrd="0" destOrd="0" presId="urn:microsoft.com/office/officeart/2005/8/layout/hChevron3"/>
    <dgm:cxn modelId="{E04E4C2F-73E1-D640-9DB4-ABEFE7D2311D}" type="presOf" srcId="{43E45BF5-D81D-5B42-B2D9-73825C54A414}" destId="{F6CEB382-DBD2-3844-AD85-63067CDB5643}" srcOrd="0" destOrd="0" presId="urn:microsoft.com/office/officeart/2005/8/layout/hChevron3"/>
    <dgm:cxn modelId="{2014693C-B57C-EC4D-B9A7-E83BFB958A5E}" srcId="{68A73E2F-526C-4941-BDF1-E9681C51CE79}" destId="{3A02B4CC-1270-0F4E-9874-7B5CE5CA2608}" srcOrd="3" destOrd="0" parTransId="{1D23B9B7-8114-7B4E-BCC1-2A5431E99A50}" sibTransId="{8C9220F7-1ACD-394C-8189-E11EF204D4EF}"/>
    <dgm:cxn modelId="{80EEAC4A-F327-634D-B3E7-B46B83CAA1E0}" type="presOf" srcId="{27AB8861-FA4A-D547-BC4A-C0183DAE5A9E}" destId="{06DF2469-4474-8749-AC5C-03ADC0FDD7C6}" srcOrd="0" destOrd="0" presId="urn:microsoft.com/office/officeart/2005/8/layout/hChevron3"/>
    <dgm:cxn modelId="{CEF4BC4E-D0BF-0B4B-9436-07B786CF35FD}" type="presOf" srcId="{23FEE8EE-EFE1-B74F-824D-681E02E86719}" destId="{DE9C0940-6440-E14C-B513-4C4BF35FCD0F}" srcOrd="0" destOrd="0" presId="urn:microsoft.com/office/officeart/2005/8/layout/hChevron3"/>
    <dgm:cxn modelId="{28E96153-9F9A-B54E-91C2-687038BF2897}" srcId="{68A73E2F-526C-4941-BDF1-E9681C51CE79}" destId="{27AB8861-FA4A-D547-BC4A-C0183DAE5A9E}" srcOrd="4" destOrd="0" parTransId="{E986610B-1AAF-7D4E-AF4E-0068C0A68EB1}" sibTransId="{2BEF9F7E-7357-D94C-B83C-BA6905670C24}"/>
    <dgm:cxn modelId="{A94B2A65-51D2-9842-80F1-7005559CE623}" srcId="{68A73E2F-526C-4941-BDF1-E9681C51CE79}" destId="{23FEE8EE-EFE1-B74F-824D-681E02E86719}" srcOrd="5" destOrd="0" parTransId="{DFE3BD93-A30B-6D44-BE57-9DC496FD3460}" sibTransId="{D56A00EB-1B82-6546-B021-D3E0D9958D80}"/>
    <dgm:cxn modelId="{C0F09967-C244-694D-9F9B-9FB3EA57D831}" srcId="{68A73E2F-526C-4941-BDF1-E9681C51CE79}" destId="{43E45BF5-D81D-5B42-B2D9-73825C54A414}" srcOrd="0" destOrd="0" parTransId="{BA0070EA-E5B3-1A40-87B4-147A0C0ACD7F}" sibTransId="{361A6B9C-DA07-074D-945D-5A9F04CA8590}"/>
    <dgm:cxn modelId="{D6B7056B-6C8E-A441-8665-93E4719BF771}" srcId="{68A73E2F-526C-4941-BDF1-E9681C51CE79}" destId="{0213CF1E-9907-264D-9883-1C029C869906}" srcOrd="6" destOrd="0" parTransId="{C4C2EAC0-D103-4547-AC9B-841C434833D3}" sibTransId="{21661E90-413B-D34F-9B20-1C1DC0E486F1}"/>
    <dgm:cxn modelId="{288E0B99-6C91-014D-B04A-421FE091D820}" type="presOf" srcId="{68A73E2F-526C-4941-BDF1-E9681C51CE79}" destId="{C31BB959-137A-C046-B2E6-162F847E5222}" srcOrd="0" destOrd="0" presId="urn:microsoft.com/office/officeart/2005/8/layout/hChevron3"/>
    <dgm:cxn modelId="{A9D8C0A9-6ADE-AB40-887A-908DDADE9923}" type="presOf" srcId="{0213CF1E-9907-264D-9883-1C029C869906}" destId="{22CD6B9B-AE2B-0945-AAE6-DC74ED2AC0DF}" srcOrd="0" destOrd="0" presId="urn:microsoft.com/office/officeart/2005/8/layout/hChevron3"/>
    <dgm:cxn modelId="{B1F48EBB-E8B9-634D-AF4F-633E98B18B95}" type="presOf" srcId="{C18F95B1-E7F7-894A-B087-33B87F8A010B}" destId="{94E8274A-F9F6-6142-AF7E-C98497FA2B22}" srcOrd="0" destOrd="0" presId="urn:microsoft.com/office/officeart/2005/8/layout/hChevron3"/>
    <dgm:cxn modelId="{0CEA2AD4-05EA-B44B-A293-198BBD4D9B2E}" srcId="{68A73E2F-526C-4941-BDF1-E9681C51CE79}" destId="{C18F95B1-E7F7-894A-B087-33B87F8A010B}" srcOrd="2" destOrd="0" parTransId="{FBEE059B-90E5-6842-B9A4-453CC2E9FB00}" sibTransId="{B88E3889-962B-7D4A-B19C-FAA7E7FF046A}"/>
    <dgm:cxn modelId="{369069DF-3A56-FF45-BC0A-CA2FD215E62F}" type="presOf" srcId="{311B1E4A-3495-7B46-9DB5-FF4E20072E75}" destId="{EA84ED2B-241B-6542-A640-4A56342811BC}" srcOrd="0" destOrd="0" presId="urn:microsoft.com/office/officeart/2005/8/layout/hChevron3"/>
    <dgm:cxn modelId="{7EF4E2EE-6D3F-144F-80D5-210B6983694D}" srcId="{68A73E2F-526C-4941-BDF1-E9681C51CE79}" destId="{311B1E4A-3495-7B46-9DB5-FF4E20072E75}" srcOrd="7" destOrd="0" parTransId="{4754F79C-90B5-A549-A1E8-B77CAD353A75}" sibTransId="{D59B47C5-B7BF-7E43-A21C-AC2DFE0ED23A}"/>
    <dgm:cxn modelId="{65F4D8F0-5DDA-C947-9581-8C042AA69A03}" type="presOf" srcId="{3A02B4CC-1270-0F4E-9874-7B5CE5CA2608}" destId="{DA40F6FE-F873-6F46-A5BC-2B6E68594B2D}" srcOrd="0" destOrd="0" presId="urn:microsoft.com/office/officeart/2005/8/layout/hChevron3"/>
    <dgm:cxn modelId="{846314F5-ADFF-8440-9D44-2CEB1238CC8E}" srcId="{68A73E2F-526C-4941-BDF1-E9681C51CE79}" destId="{F4D85FC7-56E4-3A41-84EE-09DA1B4D2F64}" srcOrd="1" destOrd="0" parTransId="{42DD869C-8583-CE4C-A184-4B6D4038C56C}" sibTransId="{5B304D8A-98EC-7043-9C3D-B5DB3D1A500A}"/>
    <dgm:cxn modelId="{B89D057E-9104-9644-B361-CE337EDFEF71}" type="presParOf" srcId="{C31BB959-137A-C046-B2E6-162F847E5222}" destId="{F6CEB382-DBD2-3844-AD85-63067CDB5643}" srcOrd="0" destOrd="0" presId="urn:microsoft.com/office/officeart/2005/8/layout/hChevron3"/>
    <dgm:cxn modelId="{EAE94CEE-A641-D34D-9E94-288F837D7246}" type="presParOf" srcId="{C31BB959-137A-C046-B2E6-162F847E5222}" destId="{C3FA1827-059D-1D4A-8D63-F1055516A6D8}" srcOrd="1" destOrd="0" presId="urn:microsoft.com/office/officeart/2005/8/layout/hChevron3"/>
    <dgm:cxn modelId="{B32B142A-5AAB-4D42-8E8A-6BA7DE2C4A7A}" type="presParOf" srcId="{C31BB959-137A-C046-B2E6-162F847E5222}" destId="{869B32CD-EDB6-E04F-B458-8186BF013AA1}" srcOrd="2" destOrd="0" presId="urn:microsoft.com/office/officeart/2005/8/layout/hChevron3"/>
    <dgm:cxn modelId="{FAE2C45D-D1DE-EE49-9F6D-A4114C6F9D0D}" type="presParOf" srcId="{C31BB959-137A-C046-B2E6-162F847E5222}" destId="{B8E82C9A-D766-B24D-8086-42E6A8E87D05}" srcOrd="3" destOrd="0" presId="urn:microsoft.com/office/officeart/2005/8/layout/hChevron3"/>
    <dgm:cxn modelId="{556054E6-C76D-FC4E-AF53-B9B83C939583}" type="presParOf" srcId="{C31BB959-137A-C046-B2E6-162F847E5222}" destId="{94E8274A-F9F6-6142-AF7E-C98497FA2B22}" srcOrd="4" destOrd="0" presId="urn:microsoft.com/office/officeart/2005/8/layout/hChevron3"/>
    <dgm:cxn modelId="{666C5B9D-B7A5-4C43-91F8-6645A4322932}" type="presParOf" srcId="{C31BB959-137A-C046-B2E6-162F847E5222}" destId="{C5DF660F-E914-BE48-AE16-7BEC001CB404}" srcOrd="5" destOrd="0" presId="urn:microsoft.com/office/officeart/2005/8/layout/hChevron3"/>
    <dgm:cxn modelId="{23308DBB-FA63-F74D-ACC3-38C5D351E0B6}" type="presParOf" srcId="{C31BB959-137A-C046-B2E6-162F847E5222}" destId="{DA40F6FE-F873-6F46-A5BC-2B6E68594B2D}" srcOrd="6" destOrd="0" presId="urn:microsoft.com/office/officeart/2005/8/layout/hChevron3"/>
    <dgm:cxn modelId="{8E9FB467-B9A6-9C42-BA84-09D4530D42A0}" type="presParOf" srcId="{C31BB959-137A-C046-B2E6-162F847E5222}" destId="{51DD9EBD-C464-DD4A-A33D-7769F4EA7DBB}" srcOrd="7" destOrd="0" presId="urn:microsoft.com/office/officeart/2005/8/layout/hChevron3"/>
    <dgm:cxn modelId="{2D9F3791-E399-C649-B7B6-3E6D3CEF61A9}" type="presParOf" srcId="{C31BB959-137A-C046-B2E6-162F847E5222}" destId="{06DF2469-4474-8749-AC5C-03ADC0FDD7C6}" srcOrd="8" destOrd="0" presId="urn:microsoft.com/office/officeart/2005/8/layout/hChevron3"/>
    <dgm:cxn modelId="{1CB29DD5-5037-E547-AE15-A7112369E046}" type="presParOf" srcId="{C31BB959-137A-C046-B2E6-162F847E5222}" destId="{C3AB2D04-315F-AD43-8597-64E6A09A1235}" srcOrd="9" destOrd="0" presId="urn:microsoft.com/office/officeart/2005/8/layout/hChevron3"/>
    <dgm:cxn modelId="{13E77585-C1DC-AC48-935C-E6C75E95456B}" type="presParOf" srcId="{C31BB959-137A-C046-B2E6-162F847E5222}" destId="{DE9C0940-6440-E14C-B513-4C4BF35FCD0F}" srcOrd="10" destOrd="0" presId="urn:microsoft.com/office/officeart/2005/8/layout/hChevron3"/>
    <dgm:cxn modelId="{09C7B305-7263-3244-B26F-2B30396852F9}" type="presParOf" srcId="{C31BB959-137A-C046-B2E6-162F847E5222}" destId="{DE1D920E-FCBD-4D44-88BB-DCFD11E7A61A}" srcOrd="11" destOrd="0" presId="urn:microsoft.com/office/officeart/2005/8/layout/hChevron3"/>
    <dgm:cxn modelId="{8250A33B-04FA-4E46-9EF3-7DEAA49C490F}" type="presParOf" srcId="{C31BB959-137A-C046-B2E6-162F847E5222}" destId="{22CD6B9B-AE2B-0945-AAE6-DC74ED2AC0DF}" srcOrd="12" destOrd="0" presId="urn:microsoft.com/office/officeart/2005/8/layout/hChevron3"/>
    <dgm:cxn modelId="{6CA257C6-E2A7-6C4F-B26B-1B3A62156EBE}" type="presParOf" srcId="{C31BB959-137A-C046-B2E6-162F847E5222}" destId="{EBFF607A-A3B7-6549-8F43-43F3BDDCA819}" srcOrd="13" destOrd="0" presId="urn:microsoft.com/office/officeart/2005/8/layout/hChevron3"/>
    <dgm:cxn modelId="{FFEB4E33-FF4F-4D46-A8D6-1DF0CB729681}" type="presParOf" srcId="{C31BB959-137A-C046-B2E6-162F847E5222}" destId="{EA84ED2B-241B-6542-A640-4A56342811BC}" srcOrd="1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ECE90F2-F4F7-C742-88E1-117E5F563567}" type="doc">
      <dgm:prSet loTypeId="urn:microsoft.com/office/officeart/2005/8/layout/ven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63E3649-D4E7-CB49-83B0-C11FD0634F51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Artificial Intelligence </a:t>
          </a:r>
        </a:p>
      </dgm:t>
    </dgm:pt>
    <dgm:pt modelId="{287B8E05-E077-F64B-9FB9-622E9C99E181}" type="parTrans" cxnId="{ACE72607-3967-534B-BF72-9DD6EC384464}">
      <dgm:prSet/>
      <dgm:spPr/>
      <dgm:t>
        <a:bodyPr/>
        <a:lstStyle/>
        <a:p>
          <a:endParaRPr lang="en-GB"/>
        </a:p>
      </dgm:t>
    </dgm:pt>
    <dgm:pt modelId="{57E75944-DC0C-EC42-A4B7-1483DC3A6725}" type="sibTrans" cxnId="{ACE72607-3967-534B-BF72-9DD6EC384464}">
      <dgm:prSet/>
      <dgm:spPr/>
      <dgm:t>
        <a:bodyPr/>
        <a:lstStyle/>
        <a:p>
          <a:endParaRPr lang="en-GB"/>
        </a:p>
      </dgm:t>
    </dgm:pt>
    <dgm:pt modelId="{897FB489-2900-BE42-AF6E-5930ACC9A674}">
      <dgm:prSet phldrT="[Text]"/>
      <dgm:spPr>
        <a:solidFill>
          <a:srgbClr val="FF0000"/>
        </a:solidFill>
      </dgm:spPr>
      <dgm:t>
        <a:bodyPr/>
        <a:lstStyle/>
        <a:p>
          <a:r>
            <a:rPr lang="en-GB" dirty="0"/>
            <a:t>Machine Learning</a:t>
          </a:r>
        </a:p>
      </dgm:t>
    </dgm:pt>
    <dgm:pt modelId="{6866A9FA-CD4F-1544-86E9-F2AE422DCB39}" type="parTrans" cxnId="{49F89F3A-B5A7-D149-B141-BF1721AA3E97}">
      <dgm:prSet/>
      <dgm:spPr/>
      <dgm:t>
        <a:bodyPr/>
        <a:lstStyle/>
        <a:p>
          <a:endParaRPr lang="en-GB"/>
        </a:p>
      </dgm:t>
    </dgm:pt>
    <dgm:pt modelId="{D2D61986-E890-CD4F-86E4-6803F92F0F44}" type="sibTrans" cxnId="{49F89F3A-B5A7-D149-B141-BF1721AA3E97}">
      <dgm:prSet/>
      <dgm:spPr/>
      <dgm:t>
        <a:bodyPr/>
        <a:lstStyle/>
        <a:p>
          <a:endParaRPr lang="en-GB"/>
        </a:p>
      </dgm:t>
    </dgm:pt>
    <dgm:pt modelId="{FD621DC4-517A-724B-ADB1-3E42056AFC87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dirty="0"/>
            <a:t>Deep Learning</a:t>
          </a:r>
        </a:p>
      </dgm:t>
    </dgm:pt>
    <dgm:pt modelId="{B2E0C1DE-E39A-2943-8964-2363E4B42006}" type="parTrans" cxnId="{818090B1-B4F9-214F-9AA9-FBEF503BB7E2}">
      <dgm:prSet/>
      <dgm:spPr/>
      <dgm:t>
        <a:bodyPr/>
        <a:lstStyle/>
        <a:p>
          <a:endParaRPr lang="en-GB"/>
        </a:p>
      </dgm:t>
    </dgm:pt>
    <dgm:pt modelId="{5EDFA796-C48F-1D4D-A3B4-C557D114AA42}" type="sibTrans" cxnId="{818090B1-B4F9-214F-9AA9-FBEF503BB7E2}">
      <dgm:prSet/>
      <dgm:spPr/>
      <dgm:t>
        <a:bodyPr/>
        <a:lstStyle/>
        <a:p>
          <a:endParaRPr lang="en-GB"/>
        </a:p>
      </dgm:t>
    </dgm:pt>
    <dgm:pt modelId="{7B9E45C9-3D2D-FB4F-A50F-702725AD316C}">
      <dgm:prSet phldrT="[Text]"/>
      <dgm:spPr>
        <a:solidFill>
          <a:schemeClr val="tx1"/>
        </a:solidFill>
      </dgm:spPr>
      <dgm:t>
        <a:bodyPr/>
        <a:lstStyle/>
        <a:p>
          <a:r>
            <a:rPr lang="en-GB" dirty="0"/>
            <a:t>Generative AI</a:t>
          </a:r>
        </a:p>
      </dgm:t>
    </dgm:pt>
    <dgm:pt modelId="{D2C48795-2DA3-AC49-8CC4-DB6C03BA72AC}" type="parTrans" cxnId="{553D4E93-613B-6040-8F82-4216F32294FD}">
      <dgm:prSet/>
      <dgm:spPr/>
      <dgm:t>
        <a:bodyPr/>
        <a:lstStyle/>
        <a:p>
          <a:endParaRPr lang="en-GB"/>
        </a:p>
      </dgm:t>
    </dgm:pt>
    <dgm:pt modelId="{8084C210-B8F3-0740-9882-380D6DEA09FE}" type="sibTrans" cxnId="{553D4E93-613B-6040-8F82-4216F32294FD}">
      <dgm:prSet/>
      <dgm:spPr/>
      <dgm:t>
        <a:bodyPr/>
        <a:lstStyle/>
        <a:p>
          <a:endParaRPr lang="en-GB"/>
        </a:p>
      </dgm:t>
    </dgm:pt>
    <dgm:pt modelId="{171EAA39-9F15-154A-B30E-176F8596FA5F}" type="pres">
      <dgm:prSet presAssocID="{9ECE90F2-F4F7-C742-88E1-117E5F563567}" presName="Name0" presStyleCnt="0">
        <dgm:presLayoutVars>
          <dgm:chMax val="7"/>
          <dgm:resizeHandles val="exact"/>
        </dgm:presLayoutVars>
      </dgm:prSet>
      <dgm:spPr/>
    </dgm:pt>
    <dgm:pt modelId="{6F0B7E0F-B996-D148-8A9C-B8F6A8C40A3B}" type="pres">
      <dgm:prSet presAssocID="{9ECE90F2-F4F7-C742-88E1-117E5F563567}" presName="comp1" presStyleCnt="0"/>
      <dgm:spPr/>
    </dgm:pt>
    <dgm:pt modelId="{D9D30599-425A-9E40-8098-6FB7D584FE51}" type="pres">
      <dgm:prSet presAssocID="{9ECE90F2-F4F7-C742-88E1-117E5F563567}" presName="circle1" presStyleLbl="node1" presStyleIdx="0" presStyleCnt="4"/>
      <dgm:spPr/>
    </dgm:pt>
    <dgm:pt modelId="{7AFB2697-3DD2-E848-956D-C7BB28A3F633}" type="pres">
      <dgm:prSet presAssocID="{9ECE90F2-F4F7-C742-88E1-117E5F563567}" presName="c1text" presStyleLbl="node1" presStyleIdx="0" presStyleCnt="4">
        <dgm:presLayoutVars>
          <dgm:bulletEnabled val="1"/>
        </dgm:presLayoutVars>
      </dgm:prSet>
      <dgm:spPr/>
    </dgm:pt>
    <dgm:pt modelId="{7A4D0E7E-56E4-AB4B-8908-FC5D269A5B92}" type="pres">
      <dgm:prSet presAssocID="{9ECE90F2-F4F7-C742-88E1-117E5F563567}" presName="comp2" presStyleCnt="0"/>
      <dgm:spPr/>
    </dgm:pt>
    <dgm:pt modelId="{5CAB4BF1-6387-694C-AA98-73200113CBD4}" type="pres">
      <dgm:prSet presAssocID="{9ECE90F2-F4F7-C742-88E1-117E5F563567}" presName="circle2" presStyleLbl="node1" presStyleIdx="1" presStyleCnt="4"/>
      <dgm:spPr/>
    </dgm:pt>
    <dgm:pt modelId="{27DDD60D-8D81-1848-830B-925BC1D65E19}" type="pres">
      <dgm:prSet presAssocID="{9ECE90F2-F4F7-C742-88E1-117E5F563567}" presName="c2text" presStyleLbl="node1" presStyleIdx="1" presStyleCnt="4">
        <dgm:presLayoutVars>
          <dgm:bulletEnabled val="1"/>
        </dgm:presLayoutVars>
      </dgm:prSet>
      <dgm:spPr/>
    </dgm:pt>
    <dgm:pt modelId="{A142F0A0-2B5E-7C4E-9200-E5B3D0C23379}" type="pres">
      <dgm:prSet presAssocID="{9ECE90F2-F4F7-C742-88E1-117E5F563567}" presName="comp3" presStyleCnt="0"/>
      <dgm:spPr/>
    </dgm:pt>
    <dgm:pt modelId="{F70E0FC2-C8B8-3F45-A866-D01C6D51945F}" type="pres">
      <dgm:prSet presAssocID="{9ECE90F2-F4F7-C742-88E1-117E5F563567}" presName="circle3" presStyleLbl="node1" presStyleIdx="2" presStyleCnt="4"/>
      <dgm:spPr/>
    </dgm:pt>
    <dgm:pt modelId="{E8FF525C-1235-E746-982B-474A9571F259}" type="pres">
      <dgm:prSet presAssocID="{9ECE90F2-F4F7-C742-88E1-117E5F563567}" presName="c3text" presStyleLbl="node1" presStyleIdx="2" presStyleCnt="4">
        <dgm:presLayoutVars>
          <dgm:bulletEnabled val="1"/>
        </dgm:presLayoutVars>
      </dgm:prSet>
      <dgm:spPr/>
    </dgm:pt>
    <dgm:pt modelId="{A8155C26-781B-F140-BF9D-6157AA9EB9C0}" type="pres">
      <dgm:prSet presAssocID="{9ECE90F2-F4F7-C742-88E1-117E5F563567}" presName="comp4" presStyleCnt="0"/>
      <dgm:spPr/>
    </dgm:pt>
    <dgm:pt modelId="{7049A682-F0A3-A24C-90C2-FE509FEF5941}" type="pres">
      <dgm:prSet presAssocID="{9ECE90F2-F4F7-C742-88E1-117E5F563567}" presName="circle4" presStyleLbl="node1" presStyleIdx="3" presStyleCnt="4"/>
      <dgm:spPr/>
    </dgm:pt>
    <dgm:pt modelId="{5A553767-B650-5843-B162-107AB06E2D1F}" type="pres">
      <dgm:prSet presAssocID="{9ECE90F2-F4F7-C742-88E1-117E5F563567}" presName="c4text" presStyleLbl="node1" presStyleIdx="3" presStyleCnt="4">
        <dgm:presLayoutVars>
          <dgm:bulletEnabled val="1"/>
        </dgm:presLayoutVars>
      </dgm:prSet>
      <dgm:spPr/>
    </dgm:pt>
  </dgm:ptLst>
  <dgm:cxnLst>
    <dgm:cxn modelId="{ACE72607-3967-534B-BF72-9DD6EC384464}" srcId="{9ECE90F2-F4F7-C742-88E1-117E5F563567}" destId="{363E3649-D4E7-CB49-83B0-C11FD0634F51}" srcOrd="0" destOrd="0" parTransId="{287B8E05-E077-F64B-9FB9-622E9C99E181}" sibTransId="{57E75944-DC0C-EC42-A4B7-1483DC3A6725}"/>
    <dgm:cxn modelId="{F68BC512-DC73-7C41-8138-A352723CBA5A}" type="presOf" srcId="{7B9E45C9-3D2D-FB4F-A50F-702725AD316C}" destId="{7049A682-F0A3-A24C-90C2-FE509FEF5941}" srcOrd="0" destOrd="0" presId="urn:microsoft.com/office/officeart/2005/8/layout/venn2"/>
    <dgm:cxn modelId="{F0C2DA1C-39D9-BB41-9268-94C58267B596}" type="presOf" srcId="{FD621DC4-517A-724B-ADB1-3E42056AFC87}" destId="{E8FF525C-1235-E746-982B-474A9571F259}" srcOrd="1" destOrd="0" presId="urn:microsoft.com/office/officeart/2005/8/layout/venn2"/>
    <dgm:cxn modelId="{78A6C227-A59C-5643-8A8C-61AE82C150A8}" type="presOf" srcId="{363E3649-D4E7-CB49-83B0-C11FD0634F51}" destId="{D9D30599-425A-9E40-8098-6FB7D584FE51}" srcOrd="0" destOrd="0" presId="urn:microsoft.com/office/officeart/2005/8/layout/venn2"/>
    <dgm:cxn modelId="{49F89F3A-B5A7-D149-B141-BF1721AA3E97}" srcId="{9ECE90F2-F4F7-C742-88E1-117E5F563567}" destId="{897FB489-2900-BE42-AF6E-5930ACC9A674}" srcOrd="1" destOrd="0" parTransId="{6866A9FA-CD4F-1544-86E9-F2AE422DCB39}" sibTransId="{D2D61986-E890-CD4F-86E4-6803F92F0F44}"/>
    <dgm:cxn modelId="{0CBB4F5A-26CE-2942-AFC8-FCD01979FDA9}" type="presOf" srcId="{7B9E45C9-3D2D-FB4F-A50F-702725AD316C}" destId="{5A553767-B650-5843-B162-107AB06E2D1F}" srcOrd="1" destOrd="0" presId="urn:microsoft.com/office/officeart/2005/8/layout/venn2"/>
    <dgm:cxn modelId="{6D44D360-3040-944A-B904-5F98AC68B335}" type="presOf" srcId="{897FB489-2900-BE42-AF6E-5930ACC9A674}" destId="{5CAB4BF1-6387-694C-AA98-73200113CBD4}" srcOrd="0" destOrd="0" presId="urn:microsoft.com/office/officeart/2005/8/layout/venn2"/>
    <dgm:cxn modelId="{553D4E93-613B-6040-8F82-4216F32294FD}" srcId="{9ECE90F2-F4F7-C742-88E1-117E5F563567}" destId="{7B9E45C9-3D2D-FB4F-A50F-702725AD316C}" srcOrd="3" destOrd="0" parTransId="{D2C48795-2DA3-AC49-8CC4-DB6C03BA72AC}" sibTransId="{8084C210-B8F3-0740-9882-380D6DEA09FE}"/>
    <dgm:cxn modelId="{B71785AE-924B-AD43-9652-F6A2D7A0C227}" type="presOf" srcId="{9ECE90F2-F4F7-C742-88E1-117E5F563567}" destId="{171EAA39-9F15-154A-B30E-176F8596FA5F}" srcOrd="0" destOrd="0" presId="urn:microsoft.com/office/officeart/2005/8/layout/venn2"/>
    <dgm:cxn modelId="{818090B1-B4F9-214F-9AA9-FBEF503BB7E2}" srcId="{9ECE90F2-F4F7-C742-88E1-117E5F563567}" destId="{FD621DC4-517A-724B-ADB1-3E42056AFC87}" srcOrd="2" destOrd="0" parTransId="{B2E0C1DE-E39A-2943-8964-2363E4B42006}" sibTransId="{5EDFA796-C48F-1D4D-A3B4-C557D114AA42}"/>
    <dgm:cxn modelId="{A84C37DC-97B8-D14D-B7DB-C3458042CEE1}" type="presOf" srcId="{FD621DC4-517A-724B-ADB1-3E42056AFC87}" destId="{F70E0FC2-C8B8-3F45-A866-D01C6D51945F}" srcOrd="0" destOrd="0" presId="urn:microsoft.com/office/officeart/2005/8/layout/venn2"/>
    <dgm:cxn modelId="{275A07E6-DA57-1E43-8CA9-D7582C675AEB}" type="presOf" srcId="{897FB489-2900-BE42-AF6E-5930ACC9A674}" destId="{27DDD60D-8D81-1848-830B-925BC1D65E19}" srcOrd="1" destOrd="0" presId="urn:microsoft.com/office/officeart/2005/8/layout/venn2"/>
    <dgm:cxn modelId="{23FBA6EB-D71E-0F46-8FDE-B41A086C5104}" type="presOf" srcId="{363E3649-D4E7-CB49-83B0-C11FD0634F51}" destId="{7AFB2697-3DD2-E848-956D-C7BB28A3F633}" srcOrd="1" destOrd="0" presId="urn:microsoft.com/office/officeart/2005/8/layout/venn2"/>
    <dgm:cxn modelId="{32932103-BFB2-8747-9339-3EB87CB77D72}" type="presParOf" srcId="{171EAA39-9F15-154A-B30E-176F8596FA5F}" destId="{6F0B7E0F-B996-D148-8A9C-B8F6A8C40A3B}" srcOrd="0" destOrd="0" presId="urn:microsoft.com/office/officeart/2005/8/layout/venn2"/>
    <dgm:cxn modelId="{775598E0-3566-FD47-ADDE-CF9BA6B1B957}" type="presParOf" srcId="{6F0B7E0F-B996-D148-8A9C-B8F6A8C40A3B}" destId="{D9D30599-425A-9E40-8098-6FB7D584FE51}" srcOrd="0" destOrd="0" presId="urn:microsoft.com/office/officeart/2005/8/layout/venn2"/>
    <dgm:cxn modelId="{12E3D265-565E-4F4C-B4C9-DF0AADD0D30A}" type="presParOf" srcId="{6F0B7E0F-B996-D148-8A9C-B8F6A8C40A3B}" destId="{7AFB2697-3DD2-E848-956D-C7BB28A3F633}" srcOrd="1" destOrd="0" presId="urn:microsoft.com/office/officeart/2005/8/layout/venn2"/>
    <dgm:cxn modelId="{43A11713-7EDB-B848-A8F6-2E44ACDCC047}" type="presParOf" srcId="{171EAA39-9F15-154A-B30E-176F8596FA5F}" destId="{7A4D0E7E-56E4-AB4B-8908-FC5D269A5B92}" srcOrd="1" destOrd="0" presId="urn:microsoft.com/office/officeart/2005/8/layout/venn2"/>
    <dgm:cxn modelId="{8D48FE66-8E7C-0248-A581-01C136079483}" type="presParOf" srcId="{7A4D0E7E-56E4-AB4B-8908-FC5D269A5B92}" destId="{5CAB4BF1-6387-694C-AA98-73200113CBD4}" srcOrd="0" destOrd="0" presId="urn:microsoft.com/office/officeart/2005/8/layout/venn2"/>
    <dgm:cxn modelId="{5849B992-ACFD-794C-91FE-182B2FB5C61D}" type="presParOf" srcId="{7A4D0E7E-56E4-AB4B-8908-FC5D269A5B92}" destId="{27DDD60D-8D81-1848-830B-925BC1D65E19}" srcOrd="1" destOrd="0" presId="urn:microsoft.com/office/officeart/2005/8/layout/venn2"/>
    <dgm:cxn modelId="{99CB6603-6730-1244-A1C6-587866F8F006}" type="presParOf" srcId="{171EAA39-9F15-154A-B30E-176F8596FA5F}" destId="{A142F0A0-2B5E-7C4E-9200-E5B3D0C23379}" srcOrd="2" destOrd="0" presId="urn:microsoft.com/office/officeart/2005/8/layout/venn2"/>
    <dgm:cxn modelId="{96B8E5BE-0CCD-5F45-A781-8855D11B18D4}" type="presParOf" srcId="{A142F0A0-2B5E-7C4E-9200-E5B3D0C23379}" destId="{F70E0FC2-C8B8-3F45-A866-D01C6D51945F}" srcOrd="0" destOrd="0" presId="urn:microsoft.com/office/officeart/2005/8/layout/venn2"/>
    <dgm:cxn modelId="{B5612A73-E70E-534A-ADFA-6B98CF2BD112}" type="presParOf" srcId="{A142F0A0-2B5E-7C4E-9200-E5B3D0C23379}" destId="{E8FF525C-1235-E746-982B-474A9571F259}" srcOrd="1" destOrd="0" presId="urn:microsoft.com/office/officeart/2005/8/layout/venn2"/>
    <dgm:cxn modelId="{8AEE2403-D720-8B42-AB40-78D51D8C8CC3}" type="presParOf" srcId="{171EAA39-9F15-154A-B30E-176F8596FA5F}" destId="{A8155C26-781B-F140-BF9D-6157AA9EB9C0}" srcOrd="3" destOrd="0" presId="urn:microsoft.com/office/officeart/2005/8/layout/venn2"/>
    <dgm:cxn modelId="{CDE6DE09-BE0C-7B40-9887-97CC1463D450}" type="presParOf" srcId="{A8155C26-781B-F140-BF9D-6157AA9EB9C0}" destId="{7049A682-F0A3-A24C-90C2-FE509FEF5941}" srcOrd="0" destOrd="0" presId="urn:microsoft.com/office/officeart/2005/8/layout/venn2"/>
    <dgm:cxn modelId="{FAB9AC3A-E015-7B45-AC42-5BBB4D4BBCB9}" type="presParOf" srcId="{A8155C26-781B-F140-BF9D-6157AA9EB9C0}" destId="{5A553767-B650-5843-B162-107AB06E2D1F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CEB382-DBD2-3844-AD85-63067CDB5643}">
      <dsp:nvSpPr>
        <dsp:cNvPr id="0" name=""/>
        <dsp:cNvSpPr/>
      </dsp:nvSpPr>
      <dsp:spPr>
        <a:xfrm>
          <a:off x="4098" y="807302"/>
          <a:ext cx="1270682" cy="508272"/>
        </a:xfrm>
        <a:prstGeom prst="homePlat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sp:txBody>
      <dsp:txXfrm>
        <a:off x="4098" y="807302"/>
        <a:ext cx="1143614" cy="508272"/>
      </dsp:txXfrm>
    </dsp:sp>
    <dsp:sp modelId="{869B32CD-EDB6-E04F-B458-8186BF013AA1}">
      <dsp:nvSpPr>
        <dsp:cNvPr id="0" name=""/>
        <dsp:cNvSpPr/>
      </dsp:nvSpPr>
      <dsp:spPr>
        <a:xfrm>
          <a:off x="1020644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food</a:t>
          </a:r>
        </a:p>
      </dsp:txBody>
      <dsp:txXfrm>
        <a:off x="1274780" y="807302"/>
        <a:ext cx="762410" cy="508272"/>
      </dsp:txXfrm>
    </dsp:sp>
    <dsp:sp modelId="{94E8274A-F9F6-6142-AF7E-C98497FA2B22}">
      <dsp:nvSpPr>
        <dsp:cNvPr id="0" name=""/>
        <dsp:cNvSpPr/>
      </dsp:nvSpPr>
      <dsp:spPr>
        <a:xfrm>
          <a:off x="2037190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at</a:t>
          </a:r>
        </a:p>
      </dsp:txBody>
      <dsp:txXfrm>
        <a:off x="2291326" y="807302"/>
        <a:ext cx="762410" cy="508272"/>
      </dsp:txXfrm>
    </dsp:sp>
    <dsp:sp modelId="{DA40F6FE-F873-6F46-A5BC-2B6E68594B2D}">
      <dsp:nvSpPr>
        <dsp:cNvPr id="0" name=""/>
        <dsp:cNvSpPr/>
      </dsp:nvSpPr>
      <dsp:spPr>
        <a:xfrm>
          <a:off x="3053736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sp:txBody>
      <dsp:txXfrm>
        <a:off x="3307872" y="807302"/>
        <a:ext cx="762410" cy="508272"/>
      </dsp:txXfrm>
    </dsp:sp>
    <dsp:sp modelId="{06DF2469-4474-8749-AC5C-03ADC0FDD7C6}">
      <dsp:nvSpPr>
        <dsp:cNvPr id="0" name=""/>
        <dsp:cNvSpPr/>
      </dsp:nvSpPr>
      <dsp:spPr>
        <a:xfrm>
          <a:off x="4070281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&lt;MASK&gt;</a:t>
          </a:r>
        </a:p>
      </dsp:txBody>
      <dsp:txXfrm>
        <a:off x="4324417" y="807302"/>
        <a:ext cx="762410" cy="508272"/>
      </dsp:txXfrm>
    </dsp:sp>
    <dsp:sp modelId="{DE9C0940-6440-E14C-B513-4C4BF35FCD0F}">
      <dsp:nvSpPr>
        <dsp:cNvPr id="0" name=""/>
        <dsp:cNvSpPr/>
      </dsp:nvSpPr>
      <dsp:spPr>
        <a:xfrm>
          <a:off x="5086827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was</a:t>
          </a:r>
        </a:p>
      </dsp:txBody>
      <dsp:txXfrm>
        <a:off x="5340963" y="807302"/>
        <a:ext cx="762410" cy="508272"/>
      </dsp:txXfrm>
    </dsp:sp>
    <dsp:sp modelId="{22CD6B9B-AE2B-0945-AAE6-DC74ED2AC0DF}">
      <dsp:nvSpPr>
        <dsp:cNvPr id="0" name=""/>
        <dsp:cNvSpPr/>
      </dsp:nvSpPr>
      <dsp:spPr>
        <a:xfrm>
          <a:off x="6103373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excellent</a:t>
          </a:r>
        </a:p>
      </dsp:txBody>
      <dsp:txXfrm>
        <a:off x="6357509" y="807302"/>
        <a:ext cx="762410" cy="508272"/>
      </dsp:txXfrm>
    </dsp:sp>
    <dsp:sp modelId="{EA84ED2B-241B-6542-A640-4A56342811BC}">
      <dsp:nvSpPr>
        <dsp:cNvPr id="0" name=""/>
        <dsp:cNvSpPr/>
      </dsp:nvSpPr>
      <dsp:spPr>
        <a:xfrm>
          <a:off x="7119918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kitchen</a:t>
          </a:r>
        </a:p>
      </dsp:txBody>
      <dsp:txXfrm>
        <a:off x="7374054" y="807302"/>
        <a:ext cx="762410" cy="5082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CEB382-DBD2-3844-AD85-63067CDB5643}">
      <dsp:nvSpPr>
        <dsp:cNvPr id="0" name=""/>
        <dsp:cNvSpPr/>
      </dsp:nvSpPr>
      <dsp:spPr>
        <a:xfrm>
          <a:off x="4098" y="807302"/>
          <a:ext cx="1270682" cy="508272"/>
        </a:xfrm>
        <a:prstGeom prst="homePlat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sp:txBody>
      <dsp:txXfrm>
        <a:off x="4098" y="807302"/>
        <a:ext cx="1143614" cy="508272"/>
      </dsp:txXfrm>
    </dsp:sp>
    <dsp:sp modelId="{869B32CD-EDB6-E04F-B458-8186BF013AA1}">
      <dsp:nvSpPr>
        <dsp:cNvPr id="0" name=""/>
        <dsp:cNvSpPr/>
      </dsp:nvSpPr>
      <dsp:spPr>
        <a:xfrm>
          <a:off x="1020644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food</a:t>
          </a:r>
        </a:p>
      </dsp:txBody>
      <dsp:txXfrm>
        <a:off x="1274780" y="807302"/>
        <a:ext cx="762410" cy="508272"/>
      </dsp:txXfrm>
    </dsp:sp>
    <dsp:sp modelId="{94E8274A-F9F6-6142-AF7E-C98497FA2B22}">
      <dsp:nvSpPr>
        <dsp:cNvPr id="0" name=""/>
        <dsp:cNvSpPr/>
      </dsp:nvSpPr>
      <dsp:spPr>
        <a:xfrm>
          <a:off x="2037190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at</a:t>
          </a:r>
        </a:p>
      </dsp:txBody>
      <dsp:txXfrm>
        <a:off x="2291326" y="807302"/>
        <a:ext cx="762410" cy="508272"/>
      </dsp:txXfrm>
    </dsp:sp>
    <dsp:sp modelId="{DA40F6FE-F873-6F46-A5BC-2B6E68594B2D}">
      <dsp:nvSpPr>
        <dsp:cNvPr id="0" name=""/>
        <dsp:cNvSpPr/>
      </dsp:nvSpPr>
      <dsp:spPr>
        <a:xfrm>
          <a:off x="3053736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sp:txBody>
      <dsp:txXfrm>
        <a:off x="3307872" y="807302"/>
        <a:ext cx="762410" cy="508272"/>
      </dsp:txXfrm>
    </dsp:sp>
    <dsp:sp modelId="{06DF2469-4474-8749-AC5C-03ADC0FDD7C6}">
      <dsp:nvSpPr>
        <dsp:cNvPr id="0" name=""/>
        <dsp:cNvSpPr/>
      </dsp:nvSpPr>
      <dsp:spPr>
        <a:xfrm>
          <a:off x="4070281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??</a:t>
          </a:r>
        </a:p>
      </dsp:txBody>
      <dsp:txXfrm>
        <a:off x="4324417" y="807302"/>
        <a:ext cx="762410" cy="508272"/>
      </dsp:txXfrm>
    </dsp:sp>
    <dsp:sp modelId="{DE9C0940-6440-E14C-B513-4C4BF35FCD0F}">
      <dsp:nvSpPr>
        <dsp:cNvPr id="0" name=""/>
        <dsp:cNvSpPr/>
      </dsp:nvSpPr>
      <dsp:spPr>
        <a:xfrm>
          <a:off x="5086827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b="1" kern="1200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5340963" y="807302"/>
        <a:ext cx="762410" cy="508272"/>
      </dsp:txXfrm>
    </dsp:sp>
    <dsp:sp modelId="{22CD6B9B-AE2B-0945-AAE6-DC74ED2AC0DF}">
      <dsp:nvSpPr>
        <dsp:cNvPr id="0" name=""/>
        <dsp:cNvSpPr/>
      </dsp:nvSpPr>
      <dsp:spPr>
        <a:xfrm>
          <a:off x="6103373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b="1" kern="1200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6357509" y="807302"/>
        <a:ext cx="762410" cy="508272"/>
      </dsp:txXfrm>
    </dsp:sp>
    <dsp:sp modelId="{EA84ED2B-241B-6542-A640-4A56342811BC}">
      <dsp:nvSpPr>
        <dsp:cNvPr id="0" name=""/>
        <dsp:cNvSpPr/>
      </dsp:nvSpPr>
      <dsp:spPr>
        <a:xfrm>
          <a:off x="7119918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b="1" kern="1200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7374054" y="807302"/>
        <a:ext cx="762410" cy="5082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CEB382-DBD2-3844-AD85-63067CDB5643}">
      <dsp:nvSpPr>
        <dsp:cNvPr id="0" name=""/>
        <dsp:cNvSpPr/>
      </dsp:nvSpPr>
      <dsp:spPr>
        <a:xfrm>
          <a:off x="4098" y="807302"/>
          <a:ext cx="1270682" cy="508272"/>
        </a:xfrm>
        <a:prstGeom prst="homePlat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sp:txBody>
      <dsp:txXfrm>
        <a:off x="4098" y="807302"/>
        <a:ext cx="1143614" cy="508272"/>
      </dsp:txXfrm>
    </dsp:sp>
    <dsp:sp modelId="{869B32CD-EDB6-E04F-B458-8186BF013AA1}">
      <dsp:nvSpPr>
        <dsp:cNvPr id="0" name=""/>
        <dsp:cNvSpPr/>
      </dsp:nvSpPr>
      <dsp:spPr>
        <a:xfrm>
          <a:off x="1020644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food</a:t>
          </a:r>
        </a:p>
      </dsp:txBody>
      <dsp:txXfrm>
        <a:off x="1274780" y="807302"/>
        <a:ext cx="762410" cy="508272"/>
      </dsp:txXfrm>
    </dsp:sp>
    <dsp:sp modelId="{94E8274A-F9F6-6142-AF7E-C98497FA2B22}">
      <dsp:nvSpPr>
        <dsp:cNvPr id="0" name=""/>
        <dsp:cNvSpPr/>
      </dsp:nvSpPr>
      <dsp:spPr>
        <a:xfrm>
          <a:off x="2037190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at</a:t>
          </a:r>
        </a:p>
      </dsp:txBody>
      <dsp:txXfrm>
        <a:off x="2291326" y="807302"/>
        <a:ext cx="762410" cy="508272"/>
      </dsp:txXfrm>
    </dsp:sp>
    <dsp:sp modelId="{DA40F6FE-F873-6F46-A5BC-2B6E68594B2D}">
      <dsp:nvSpPr>
        <dsp:cNvPr id="0" name=""/>
        <dsp:cNvSpPr/>
      </dsp:nvSpPr>
      <dsp:spPr>
        <a:xfrm>
          <a:off x="3053736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sp:txBody>
      <dsp:txXfrm>
        <a:off x="3307872" y="807302"/>
        <a:ext cx="762410" cy="508272"/>
      </dsp:txXfrm>
    </dsp:sp>
    <dsp:sp modelId="{06DF2469-4474-8749-AC5C-03ADC0FDD7C6}">
      <dsp:nvSpPr>
        <dsp:cNvPr id="0" name=""/>
        <dsp:cNvSpPr/>
      </dsp:nvSpPr>
      <dsp:spPr>
        <a:xfrm>
          <a:off x="4070281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restaurant</a:t>
          </a:r>
        </a:p>
      </dsp:txBody>
      <dsp:txXfrm>
        <a:off x="4324417" y="807302"/>
        <a:ext cx="762410" cy="508272"/>
      </dsp:txXfrm>
    </dsp:sp>
    <dsp:sp modelId="{DE9C0940-6440-E14C-B513-4C4BF35FCD0F}">
      <dsp:nvSpPr>
        <dsp:cNvPr id="0" name=""/>
        <dsp:cNvSpPr/>
      </dsp:nvSpPr>
      <dsp:spPr>
        <a:xfrm>
          <a:off x="5086827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??</a:t>
          </a:r>
        </a:p>
      </dsp:txBody>
      <dsp:txXfrm>
        <a:off x="5340963" y="807302"/>
        <a:ext cx="762410" cy="508272"/>
      </dsp:txXfrm>
    </dsp:sp>
    <dsp:sp modelId="{22CD6B9B-AE2B-0945-AAE6-DC74ED2AC0DF}">
      <dsp:nvSpPr>
        <dsp:cNvPr id="0" name=""/>
        <dsp:cNvSpPr/>
      </dsp:nvSpPr>
      <dsp:spPr>
        <a:xfrm>
          <a:off x="6103373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b="1" kern="1200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6357509" y="807302"/>
        <a:ext cx="762410" cy="508272"/>
      </dsp:txXfrm>
    </dsp:sp>
    <dsp:sp modelId="{EA84ED2B-241B-6542-A640-4A56342811BC}">
      <dsp:nvSpPr>
        <dsp:cNvPr id="0" name=""/>
        <dsp:cNvSpPr/>
      </dsp:nvSpPr>
      <dsp:spPr>
        <a:xfrm>
          <a:off x="7119918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b="1" kern="1200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7374054" y="807302"/>
        <a:ext cx="762410" cy="5082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CEB382-DBD2-3844-AD85-63067CDB5643}">
      <dsp:nvSpPr>
        <dsp:cNvPr id="0" name=""/>
        <dsp:cNvSpPr/>
      </dsp:nvSpPr>
      <dsp:spPr>
        <a:xfrm>
          <a:off x="4098" y="807302"/>
          <a:ext cx="1270682" cy="508272"/>
        </a:xfrm>
        <a:prstGeom prst="homePlat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sp:txBody>
      <dsp:txXfrm>
        <a:off x="4098" y="807302"/>
        <a:ext cx="1143614" cy="508272"/>
      </dsp:txXfrm>
    </dsp:sp>
    <dsp:sp modelId="{869B32CD-EDB6-E04F-B458-8186BF013AA1}">
      <dsp:nvSpPr>
        <dsp:cNvPr id="0" name=""/>
        <dsp:cNvSpPr/>
      </dsp:nvSpPr>
      <dsp:spPr>
        <a:xfrm>
          <a:off x="1020644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food</a:t>
          </a:r>
        </a:p>
      </dsp:txBody>
      <dsp:txXfrm>
        <a:off x="1274780" y="807302"/>
        <a:ext cx="762410" cy="508272"/>
      </dsp:txXfrm>
    </dsp:sp>
    <dsp:sp modelId="{94E8274A-F9F6-6142-AF7E-C98497FA2B22}">
      <dsp:nvSpPr>
        <dsp:cNvPr id="0" name=""/>
        <dsp:cNvSpPr/>
      </dsp:nvSpPr>
      <dsp:spPr>
        <a:xfrm>
          <a:off x="2037190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at</a:t>
          </a:r>
        </a:p>
      </dsp:txBody>
      <dsp:txXfrm>
        <a:off x="2291326" y="807302"/>
        <a:ext cx="762410" cy="508272"/>
      </dsp:txXfrm>
    </dsp:sp>
    <dsp:sp modelId="{DA40F6FE-F873-6F46-A5BC-2B6E68594B2D}">
      <dsp:nvSpPr>
        <dsp:cNvPr id="0" name=""/>
        <dsp:cNvSpPr/>
      </dsp:nvSpPr>
      <dsp:spPr>
        <a:xfrm>
          <a:off x="3053736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sp:txBody>
      <dsp:txXfrm>
        <a:off x="3307872" y="807302"/>
        <a:ext cx="762410" cy="508272"/>
      </dsp:txXfrm>
    </dsp:sp>
    <dsp:sp modelId="{06DF2469-4474-8749-AC5C-03ADC0FDD7C6}">
      <dsp:nvSpPr>
        <dsp:cNvPr id="0" name=""/>
        <dsp:cNvSpPr/>
      </dsp:nvSpPr>
      <dsp:spPr>
        <a:xfrm>
          <a:off x="4070281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restaurant</a:t>
          </a:r>
        </a:p>
      </dsp:txBody>
      <dsp:txXfrm>
        <a:off x="4324417" y="807302"/>
        <a:ext cx="762410" cy="508272"/>
      </dsp:txXfrm>
    </dsp:sp>
    <dsp:sp modelId="{DE9C0940-6440-E14C-B513-4C4BF35FCD0F}">
      <dsp:nvSpPr>
        <dsp:cNvPr id="0" name=""/>
        <dsp:cNvSpPr/>
      </dsp:nvSpPr>
      <dsp:spPr>
        <a:xfrm>
          <a:off x="5086827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was</a:t>
          </a:r>
        </a:p>
      </dsp:txBody>
      <dsp:txXfrm>
        <a:off x="5340963" y="807302"/>
        <a:ext cx="762410" cy="508272"/>
      </dsp:txXfrm>
    </dsp:sp>
    <dsp:sp modelId="{22CD6B9B-AE2B-0945-AAE6-DC74ED2AC0DF}">
      <dsp:nvSpPr>
        <dsp:cNvPr id="0" name=""/>
        <dsp:cNvSpPr/>
      </dsp:nvSpPr>
      <dsp:spPr>
        <a:xfrm>
          <a:off x="6103373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??</a:t>
          </a:r>
        </a:p>
      </dsp:txBody>
      <dsp:txXfrm>
        <a:off x="6357509" y="807302"/>
        <a:ext cx="762410" cy="508272"/>
      </dsp:txXfrm>
    </dsp:sp>
    <dsp:sp modelId="{EA84ED2B-241B-6542-A640-4A56342811BC}">
      <dsp:nvSpPr>
        <dsp:cNvPr id="0" name=""/>
        <dsp:cNvSpPr/>
      </dsp:nvSpPr>
      <dsp:spPr>
        <a:xfrm>
          <a:off x="7119918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b="1" kern="1200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7374054" y="807302"/>
        <a:ext cx="762410" cy="5082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CEB382-DBD2-3844-AD85-63067CDB5643}">
      <dsp:nvSpPr>
        <dsp:cNvPr id="0" name=""/>
        <dsp:cNvSpPr/>
      </dsp:nvSpPr>
      <dsp:spPr>
        <a:xfrm>
          <a:off x="1229" y="772051"/>
          <a:ext cx="1446938" cy="578775"/>
        </a:xfrm>
        <a:prstGeom prst="homePlat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sp:txBody>
      <dsp:txXfrm>
        <a:off x="1229" y="772051"/>
        <a:ext cx="1302244" cy="578775"/>
      </dsp:txXfrm>
    </dsp:sp>
    <dsp:sp modelId="{869B32CD-EDB6-E04F-B458-8186BF013AA1}">
      <dsp:nvSpPr>
        <dsp:cNvPr id="0" name=""/>
        <dsp:cNvSpPr/>
      </dsp:nvSpPr>
      <dsp:spPr>
        <a:xfrm>
          <a:off x="1158780" y="772051"/>
          <a:ext cx="1446938" cy="578775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food</a:t>
          </a:r>
        </a:p>
      </dsp:txBody>
      <dsp:txXfrm>
        <a:off x="1448168" y="772051"/>
        <a:ext cx="868163" cy="578775"/>
      </dsp:txXfrm>
    </dsp:sp>
    <dsp:sp modelId="{94E8274A-F9F6-6142-AF7E-C98497FA2B22}">
      <dsp:nvSpPr>
        <dsp:cNvPr id="0" name=""/>
        <dsp:cNvSpPr/>
      </dsp:nvSpPr>
      <dsp:spPr>
        <a:xfrm>
          <a:off x="2316330" y="772051"/>
          <a:ext cx="1446938" cy="578775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at</a:t>
          </a:r>
        </a:p>
      </dsp:txBody>
      <dsp:txXfrm>
        <a:off x="2605718" y="772051"/>
        <a:ext cx="868163" cy="578775"/>
      </dsp:txXfrm>
    </dsp:sp>
    <dsp:sp modelId="{DA40F6FE-F873-6F46-A5BC-2B6E68594B2D}">
      <dsp:nvSpPr>
        <dsp:cNvPr id="0" name=""/>
        <dsp:cNvSpPr/>
      </dsp:nvSpPr>
      <dsp:spPr>
        <a:xfrm>
          <a:off x="3473880" y="772051"/>
          <a:ext cx="1446938" cy="578775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sp:txBody>
      <dsp:txXfrm>
        <a:off x="3763268" y="772051"/>
        <a:ext cx="868163" cy="578775"/>
      </dsp:txXfrm>
    </dsp:sp>
    <dsp:sp modelId="{06DF2469-4474-8749-AC5C-03ADC0FDD7C6}">
      <dsp:nvSpPr>
        <dsp:cNvPr id="0" name=""/>
        <dsp:cNvSpPr/>
      </dsp:nvSpPr>
      <dsp:spPr>
        <a:xfrm>
          <a:off x="4631431" y="772051"/>
          <a:ext cx="1446938" cy="578775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&lt;Sentinel Token&gt;</a:t>
          </a:r>
        </a:p>
      </dsp:txBody>
      <dsp:txXfrm>
        <a:off x="4920819" y="772051"/>
        <a:ext cx="868163" cy="578775"/>
      </dsp:txXfrm>
    </dsp:sp>
    <dsp:sp modelId="{22CD6B9B-AE2B-0945-AAE6-DC74ED2AC0DF}">
      <dsp:nvSpPr>
        <dsp:cNvPr id="0" name=""/>
        <dsp:cNvSpPr/>
      </dsp:nvSpPr>
      <dsp:spPr>
        <a:xfrm>
          <a:off x="5788981" y="772051"/>
          <a:ext cx="1446938" cy="578775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excellent</a:t>
          </a:r>
        </a:p>
      </dsp:txBody>
      <dsp:txXfrm>
        <a:off x="6078369" y="772051"/>
        <a:ext cx="868163" cy="578775"/>
      </dsp:txXfrm>
    </dsp:sp>
    <dsp:sp modelId="{EA84ED2B-241B-6542-A640-4A56342811BC}">
      <dsp:nvSpPr>
        <dsp:cNvPr id="0" name=""/>
        <dsp:cNvSpPr/>
      </dsp:nvSpPr>
      <dsp:spPr>
        <a:xfrm>
          <a:off x="6946532" y="772051"/>
          <a:ext cx="1446938" cy="578775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kitchen</a:t>
          </a:r>
        </a:p>
      </dsp:txBody>
      <dsp:txXfrm>
        <a:off x="7235920" y="772051"/>
        <a:ext cx="868163" cy="5787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CEB382-DBD2-3844-AD85-63067CDB5643}">
      <dsp:nvSpPr>
        <dsp:cNvPr id="0" name=""/>
        <dsp:cNvSpPr/>
      </dsp:nvSpPr>
      <dsp:spPr>
        <a:xfrm>
          <a:off x="4098" y="807302"/>
          <a:ext cx="1270682" cy="508272"/>
        </a:xfrm>
        <a:prstGeom prst="homePlate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sp:txBody>
      <dsp:txXfrm>
        <a:off x="4098" y="807302"/>
        <a:ext cx="1143614" cy="508272"/>
      </dsp:txXfrm>
    </dsp:sp>
    <dsp:sp modelId="{869B32CD-EDB6-E04F-B458-8186BF013AA1}">
      <dsp:nvSpPr>
        <dsp:cNvPr id="0" name=""/>
        <dsp:cNvSpPr/>
      </dsp:nvSpPr>
      <dsp:spPr>
        <a:xfrm>
          <a:off x="1020644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food</a:t>
          </a:r>
        </a:p>
      </dsp:txBody>
      <dsp:txXfrm>
        <a:off x="1274780" y="807302"/>
        <a:ext cx="762410" cy="508272"/>
      </dsp:txXfrm>
    </dsp:sp>
    <dsp:sp modelId="{94E8274A-F9F6-6142-AF7E-C98497FA2B22}">
      <dsp:nvSpPr>
        <dsp:cNvPr id="0" name=""/>
        <dsp:cNvSpPr/>
      </dsp:nvSpPr>
      <dsp:spPr>
        <a:xfrm>
          <a:off x="2037190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at</a:t>
          </a:r>
        </a:p>
      </dsp:txBody>
      <dsp:txXfrm>
        <a:off x="2291326" y="807302"/>
        <a:ext cx="762410" cy="508272"/>
      </dsp:txXfrm>
    </dsp:sp>
    <dsp:sp modelId="{DA40F6FE-F873-6F46-A5BC-2B6E68594B2D}">
      <dsp:nvSpPr>
        <dsp:cNvPr id="0" name=""/>
        <dsp:cNvSpPr/>
      </dsp:nvSpPr>
      <dsp:spPr>
        <a:xfrm>
          <a:off x="3053736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the</a:t>
          </a:r>
        </a:p>
      </dsp:txBody>
      <dsp:txXfrm>
        <a:off x="3307872" y="807302"/>
        <a:ext cx="762410" cy="508272"/>
      </dsp:txXfrm>
    </dsp:sp>
    <dsp:sp modelId="{06DF2469-4474-8749-AC5C-03ADC0FDD7C6}">
      <dsp:nvSpPr>
        <dsp:cNvPr id="0" name=""/>
        <dsp:cNvSpPr/>
      </dsp:nvSpPr>
      <dsp:spPr>
        <a:xfrm>
          <a:off x="4070281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&lt;MASK&gt;</a:t>
          </a:r>
        </a:p>
      </dsp:txBody>
      <dsp:txXfrm>
        <a:off x="4324417" y="807302"/>
        <a:ext cx="762410" cy="508272"/>
      </dsp:txXfrm>
    </dsp:sp>
    <dsp:sp modelId="{DE9C0940-6440-E14C-B513-4C4BF35FCD0F}">
      <dsp:nvSpPr>
        <dsp:cNvPr id="0" name=""/>
        <dsp:cNvSpPr/>
      </dsp:nvSpPr>
      <dsp:spPr>
        <a:xfrm>
          <a:off x="5086827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&lt;MASK&gt;</a:t>
          </a:r>
          <a:endParaRPr lang="en-GB" sz="1000" b="1" kern="1200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5340963" y="807302"/>
        <a:ext cx="762410" cy="508272"/>
      </dsp:txXfrm>
    </dsp:sp>
    <dsp:sp modelId="{22CD6B9B-AE2B-0945-AAE6-DC74ED2AC0DF}">
      <dsp:nvSpPr>
        <dsp:cNvPr id="0" name=""/>
        <dsp:cNvSpPr/>
      </dsp:nvSpPr>
      <dsp:spPr>
        <a:xfrm>
          <a:off x="6103373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excellent</a:t>
          </a:r>
        </a:p>
      </dsp:txBody>
      <dsp:txXfrm>
        <a:off x="6357509" y="807302"/>
        <a:ext cx="762410" cy="508272"/>
      </dsp:txXfrm>
    </dsp:sp>
    <dsp:sp modelId="{EA84ED2B-241B-6542-A640-4A56342811BC}">
      <dsp:nvSpPr>
        <dsp:cNvPr id="0" name=""/>
        <dsp:cNvSpPr/>
      </dsp:nvSpPr>
      <dsp:spPr>
        <a:xfrm>
          <a:off x="7119918" y="807302"/>
          <a:ext cx="1270682" cy="508272"/>
        </a:xfrm>
        <a:prstGeom prst="chevron">
          <a:avLst/>
        </a:prstGeom>
        <a:solidFill>
          <a:schemeClr val="bg1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kitchen</a:t>
          </a:r>
        </a:p>
      </dsp:txBody>
      <dsp:txXfrm>
        <a:off x="7374054" y="807302"/>
        <a:ext cx="762410" cy="5082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D30599-425A-9E40-8098-6FB7D584FE51}">
      <dsp:nvSpPr>
        <dsp:cNvPr id="0" name=""/>
        <dsp:cNvSpPr/>
      </dsp:nvSpPr>
      <dsp:spPr>
        <a:xfrm>
          <a:off x="1354666" y="0"/>
          <a:ext cx="5418667" cy="5418667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Artificial Intelligence </a:t>
          </a:r>
        </a:p>
      </dsp:txBody>
      <dsp:txXfrm>
        <a:off x="3306470" y="270933"/>
        <a:ext cx="1515059" cy="812800"/>
      </dsp:txXfrm>
    </dsp:sp>
    <dsp:sp modelId="{5CAB4BF1-6387-694C-AA98-73200113CBD4}">
      <dsp:nvSpPr>
        <dsp:cNvPr id="0" name=""/>
        <dsp:cNvSpPr/>
      </dsp:nvSpPr>
      <dsp:spPr>
        <a:xfrm>
          <a:off x="1896533" y="1083733"/>
          <a:ext cx="4334933" cy="4334933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Machine Learning</a:t>
          </a:r>
        </a:p>
      </dsp:txBody>
      <dsp:txXfrm>
        <a:off x="3306470" y="1343829"/>
        <a:ext cx="1515059" cy="780288"/>
      </dsp:txXfrm>
    </dsp:sp>
    <dsp:sp modelId="{F70E0FC2-C8B8-3F45-A866-D01C6D51945F}">
      <dsp:nvSpPr>
        <dsp:cNvPr id="0" name=""/>
        <dsp:cNvSpPr/>
      </dsp:nvSpPr>
      <dsp:spPr>
        <a:xfrm>
          <a:off x="2438399" y="2167466"/>
          <a:ext cx="3251200" cy="3251200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Deep Learning</a:t>
          </a:r>
        </a:p>
      </dsp:txBody>
      <dsp:txXfrm>
        <a:off x="3306470" y="2411306"/>
        <a:ext cx="1515059" cy="731520"/>
      </dsp:txXfrm>
    </dsp:sp>
    <dsp:sp modelId="{7049A682-F0A3-A24C-90C2-FE509FEF5941}">
      <dsp:nvSpPr>
        <dsp:cNvPr id="0" name=""/>
        <dsp:cNvSpPr/>
      </dsp:nvSpPr>
      <dsp:spPr>
        <a:xfrm>
          <a:off x="2980266" y="3251200"/>
          <a:ext cx="2167466" cy="2167466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Generative AI</a:t>
          </a:r>
        </a:p>
      </dsp:txBody>
      <dsp:txXfrm>
        <a:off x="3297684" y="3793066"/>
        <a:ext cx="1532630" cy="10837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6T08:47:36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52 202 24575,'5'5'0,"5"2"0,28 5 0,57 5 0,-21-5 0,10-1-604,-5-3 0,6-1 0,2 0 604,-13-1 0,2 1 0,1-1 0,-1 1 0,22 1 0,0 0 0,-3-1 0,-9-1 0,-3-1 0,-6 1 219,3 1 0,-11-1-219,11-4 0,-37 0 0,-18 0 0,-7-3 0,-5-2 1374,-23-7-1374,-42-11 0,5 6 0,-7-2 0,-14-2 0,-4-2 0,-5-1 0,-1-1 0,4 4 0,2 1 0,11 4 0,3 2 0,-32-2 0,31 11 0,24 2 0,12 2 0,-3 3 0,-15 5 0,-31 7 0,23-7 0,-3-1 0,-3-1 0,1-1 0,-32 3 0,74-5 0,103 0 0,-1-2 0,14-1 0,-16-2 0,4-1 0,4 0-462,-14-1 1,2-1-1,2 0 1,-1 0 461,2 0 0,1-1 0,-1 0 0,-1 1 0,17-2 0,-3 0 0,-6 1 0,-20 1 0,-5 1 0,-11 1 0,13-2 0,-97 4 0,-22 0 0,-12 0 0,-25 0 0,-8 0 0,19 0 0,-3 0 0,-2 0-155,-8 0 1,-1 0-1,2 0 155,9 0 0,2 0 0,6 0 0,-10 0 0,9 0 1800,-15 0-1800,24 0 0,-8 0 0,-20-3 0,-2 0 0,32-1 0,30 1 0,36 3 510,49 0-510,21 0 0,13 0 0,-19 1 0,2 0 0,2 0 0,4 0 0,0 0 0,-2 1 0,23 0 0,-14 0 0,-17 1 0,-49-2 0,-62-1 0,-52 0 0,24-3 0,-5 0 0,-1-2 0,1 0 0,14 0 0,7 0 0,-5-4 0,64 6 0,44 2 0,34-1 0,-26 0 0,3 0 0,7 0 0,-1 1 0,-4-1 0,-5 1 0,17 1 0,-70-1 0,-40 0 0,-31-1 0,3 0 0,-7 1 0,-3-1 0,-11-1 0,-2 0 0,0 0 0,4 0 0,2 0 0,5 0 0,-5 0 0,15 0 0,17-1 0,65 4 0,33 0 0,20 0 0,21 0 0,4 0 0,-16 0 0,3 0 0,2 0 0,-1 0 0,0 0 0,2 1 0,-1-1 0,-4 0 0,18 0 0,-3 1 0,-31 0 0,-40 1 0,-74 4 0,1-4 0,-5 0 0,-5 0 0,2 0 0,-34 3 0,49-4 0,52 1 0,29-2 0,5-2 0,3-1 0,-4 1 0,-11 4 0,-15 0 0,-53 3 0,-20 1 0,-15-2 0,4 0 0,-7-1 0,-3-1 0,-15 2 0,-4-2 0,0 1-168,-1-1 0,0-1 0,5 0 168,17-2 0,4 1 0,7-1 0,0-1 0,10 0 0,6-2 0,36-2 0,-1 2 0,2 0 0,0 1 504,0 0-504,-2 0 0,1-1 0,1 0 0,-4 0 0,-7 2 0,-7 1 0,5 1 0,14-1 0,23-1 0,21 0 0,17 0 0,6 1 0,-10 1 0,-16 0 0,-16 1 0,-15 1 0,-9 0 0,-12 0 0,-14-2 0,-14 0 0,1 0 0,10-2 0,28 0 0,59 0 0,2 1 0,8 0 0,21 1 0,6 0 0,10 0 0,-1 0 0,-14 0 0,-7 0 0,14 0 0,-64 0 0,-55 0 0,-21 0 0,-1 1 0,8 3 0,17 2 0,9 3 0,5 1 0,-1 2 0,0 2 0,0 2 0,-4-1 0,-2-1 0,1-6 0,3 0 0,4-6 0,3-3 0,-2-5 0,-5-6 0,-9-5 0,-7 1 0,3 3 0,4 8 0,5 9 0,-8 8 0,-9 4 0,2 0 0,10-3 0,11-7 0,7 0 0,-1 2 0,-2 2 0,1 6 0,0 0 0,9-6 0,9-8 0,20-5 0,43-8 0,-20 4 0,4 0 0,8 0 0,1-1 0,-2-1 0,-4 1 0,22-3 0,-43 3 0,-35 4 0,-41 3 0,-38 1 0,27 0 0,-2 0 0,-2 0 0,3 0 0,-27 0 0,42-2 0,56-1 0,33-6 0,12 1 0,-6 1 0,-24 1 0,-25 5 0,-20 0 0,-19 2 0,-19 1 0,-4-4 0,7-3 0,14 0 0,16 1 0,13-2 0,30-10 0,23-7 0,10-5 0,-10 8 0,-31 9 0,-18 5 0,-7 2 0,0 1 0,4 1 0,17 3 0,28 4 0,4 1 0,8 0 0,26 2 0,9 0 0,-14-2 0,5 0 0,2-1-376,8 0 0,3-1 0,-1-1 376,1-2 0,0 0 0,-4-1 0,-13-2 0,-2 0 0,-7-1 0,6 1 0,-13-1 0,-10 3 0,-71 9 0,-49 6 0,-25-1 0,43-8 0,1-1 0,-33 0 1128,40-2-1128,27 0 0,16 3 0,15 2 0,21-1 0,13-1 0,3-3 0,-15 0 0,-22-1 0,-16 2 0,-17 2 0,-21 4 0,-11 1 0,10-2 0,30-7 0,36-10 0,12-1 0,-11 1 0,-15 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12:53:2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12:53:2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6T08:47:4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137 130 24575,'12'0'0,"5"0"0,28 0 0,49-3 0,-24-1 0,5 0 0,9-2 0,-2 0 0,-12 0 0,-7 0 0,14 0 0,-54 6 0,-24 4 0,-8 3 0,-7 4 0,-8 4 0,-6 1 0,4-2 0,4-4 0,6-5 0,5-1 0,-2 0 0,0 2 0,-7 2 0,-3 0 0,0-1 0,3 1 0,6-4 0,-20 8 0,-36 7 0,18-7 0,-3 1 0,-1 0 0,1-2 0,-19 1 0,46-14 0,47-16 0,21-9 0,15-5 0,-1 4 0,-15 9 0,-15 7 0,-15 7 0,-2 2 0,-6 1 0,-13 0 0,-31 4 0,-40 2 0,-17-1 0,11-2 0,36-4 0,41-6 0,26-6 0,17-8 0,13-3 0,0 3 0,-6 6 0,-14 9 0,3 0 0,9-4 0,9 1 0,-2 0 0,-18 6 0,-14 6 0,-13 5 0,-6 5 0,-5 0 0,0-1 0,5-3 0,14-8 0,12-6 0,5-3 0,-2 2 0,-7 4 0,-4 3 0,0-1 0,6-2 0,8 0 0,5 0 0,0 2 0,-10 5 0,-13 3 0,-10 5 0,-13 4 0,-9 1 0,-1 1 0,3-5 0,3-2 0,-4-4 0,-7-2 0,5-3 0,13-2 0,19-6 0,17-4 0,6-1 0,4-1 0,-2 2 0,-7 2 0,-3 2 0,-5 3 0,-2 2 0,1 2 0,1 0 0,0 0 0,-1 0 0,-4 1 0,-3 1 0,-3 1 0,-2-2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6T08:47:4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146 126 24575,'41'-1'0,"26"-5"0,-17 1 0,4-1 0,16-2 0,5-2 0,11-4 0,2 0 0,9 1 0,0 1 0,-6 0 0,-6 0 0,-22 5 0,-10 2 0,-4 6 0,-54 4 0,-34 8 0,-19 2 0,-34 0 0,42-7 0,-1-1 0,-43 6 0,22-2 0,31-1 0,13-3 0,6-1 0,1 0 0,2-2 0,14 0 0,45 0 0,11-3 0,10 0 0,20 0 0,6-1 0,12-1 0,0-1 0,-15 0 0,-7 0 0,18-3 0,-45 3 0,2 9 0,26 1 0,3 2 0,-20-1 0,-52 1 0,-50 6 0,-6-2 0,-12 0 0,-6-3 0,-9 0 0,-5-1-517,2-2 0,-5 0 0,-3-1 0,-1 0 517,-8 0 0,-2 0 0,-1-1 0,3-1 0,5 0 0,1-1 0,3-1 0,6 0 0,0 0 0,5-1 0,11 0 0,-24-2 0,95-9 0,66-8 0,-15 10 0,12 2 0,4 0 0,-3 1 0,5 0 0,2 1 0,0 0-260,8 0 0,1 1 1,1 1-1,-4 0 260,21 1 0,-4 0 0,-11 2 975,-7-1 1,-17 2-976,-15 3 0,-76 2 0,-45-1 0,-21-2 0,17-1 0,-5 0 0,0-1 0,-3 0 0,-2 0 0,4-1 0,-26 1 0,19-3 1156,33-5-1156,58-4 0,24-2 0,3 1 0,-8 4 0,-14 3 0,-10 5 0,-7 2 0,1-1 0,-5 1 0,-8 1 0,-8 4 0,-9 0 0,3-1 0,5-3 0,12-2 0,4-1 0,-4 0 0,-16-3 0,-17-6 0,-8-4 0,2-6 0,20 1 0,15 2 0,14 1 0,12 2 0,4-4 0,10-1 0,12-2 0,12 0 0,5 0 0,-7 4 0,-15 6 0,-7 7 0,3 3 0,14 5 0,8-1 0,-4 1 0,-11-1 0,-25-1 0,-18 2 0,-21 2 0,-16 4 0,-3-2 0,-3-2 0,16-4 0,15-4 0,15-2 0,14-3 0,42-5 0,38-5 0,-31 6 0,-1 0 0,28-5 0,-34 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6T09:17:4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42 157 24575,'11'0'0,"1"0"0,1 0 0,2 0 0,7 1 0,9 1 0,6 0 0,0 1 0,-9-2 0,-10-1 0,-7 0 0,2 0 0,0 0 0,0 0 0,-3-2 0,1-2 0,8-5 0,4-4 0,-6 1 0,-13 0 0,-17-1 0,-6 1 0,-2-3 0,0 1 0,-6 3 0,-14-1 0,-24 1 0,-11 0 0,9 2 0,26 4 0,33 5 0,23 3 0,32 1 0,26 3 0,24 1 0,-45-5 0,1 1 0,34 5 0,-21-2 0,-33-1 0,-26-2 0,-18 1 0,-8-1 0,-12 2 0,-17 3 0,-21-4 0,-6 0 0,13-3 0,20-2 0,17 2 0,7 0 0,5 0 0,6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6T09:17:45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57 24575,'9'0'0,"1"0"0,8 0 0,23 0 0,56-2 0,-18 1 0,6-1 0,-17 0 0,2 1 0,1-1 0,1 1 0,0-1 0,-3 1 0,19 0 0,-7 0 0,-22 1 0,-8 0 0,12 0 0,-34 0 0,-5 0 0,10 0 0,13 0 0,-1 0 0,-2 0 0,14 3 0,3 1 0,-9 0 0,-27-1 0,-36-3 0,-25 0 0,-17 0 0,-9 0 0,2 0 0,7 0 0,2 0 0,-17 0 0,-7 0 0,13 0 0,15 0 0,19 2 0,-2 0 0,-15 1 0,-18 2 0,-13-2 0,6 1 0,15-1 0,7-1 0,-8 5 0,-10 0 0,7 1 0,28-4 0,37-1 0,51-2 0,-4-2 0,10-2 0,2 2 0,7-1 0,5 1-470,-3-1 1,5-1 0,2 1-1,0 0 470,8-1 0,2 1 0,0 0 0,-3 0 0,-7 0 0,-1 1 0,-2 0 0,-7-1 0,33 0 0,-18 0 0,-21 2 0,-90 0 0,-46 0 0,4 1 0,-11 1 0,8 0 0,-6-1 0,-3 1-442,-14 0 0,-5-1 0,-1 1 442,21-1 0,-2 0 0,1 0 0,4 0 0,-12-1 0,4 1 0,5-1 872,-10-1 0,9 0-872,-15-1 0,20-1 0,-11 4 0,-9 1 0,15 1 0,36-1 0,18-2 1460,0-3-1460,-12-2 0,6-2 0,17 1 0,32 3 0,26 4 0,4 1 0,-1 2 0,-3 2 0,-3 2 0,1 2 0,12 0 0,15-2 0,-9-4 0,-23-4 0,-35-2 0,-34-1 0,-7 0 0,9 1 0,7-3 0,6-3 0,1-7 0,-6-4 0,2-1 0,4 3 0,4 5 0,2 4 0,1 5 0,-3 0 0,0 3 0,6 0 0,7 1 0,22 1 0,45 1 0,-19-1 0,4 0 0,8 0 0,2 0 0,-1 0 0,-1 0 0,35 5 0,-43-5 0,-18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6T09:17:57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298 115 24575,'16'0'0,"38"0"0,3 0 0,9 0 0,-3 0 0,5 0 0,5 0 0,20-1 0,6 0 0,6-1-671,-25 0 1,3 1 0,3-1 0,-1 0 0,-1-1 670,16 1 0,0-2 0,-2 1 0,-4-1 195,-13 1 1,-2 0 0,-5 0-1,-5 0-195,36 0 0,-45-2 0,-63 2 0,-43 6 0,-41 4 0,24-2 0,-5 1 0,-13 1 0,-4-2 0,-8 0 0,0-2 0,4-1 0,4 0 1284,14-2 1,5 0-1285,-25 0 0,45 0 0,23 0 0,-6 0 0,-12 0 0,-5 0 0,1 0 0,14 0 0,1 0 0,-2-2 0,-9-1 0,-7-1 0,-6-1 0,-2 3 0,7 0 0,-9 4 0,-27 5 0,31-1 0,-5 1 0,-16 3 0,-2 1 0,5-1 0,6 0 0,-23 5 0,47-8 0,56-11 0,28-5 0,28-1 0,-20 6 0,4 1 0,9 1 0,2 2 0,5 0 0,0 2 0,1 0 0,0 0 0,-1 1 0,0 1 0,0-2 0,0 1 0,-5-1 0,-1 0 0,-6-1 0,-1 1 0,41-2 0,-34 0 0,-57 0 0,-60-2 0,-41-1 0,21 0 0,-6 0 0,0 0 0,-3-1 0,0 1 0,3-2 0,-27 0 0,18-2 0,33-4 0,65 2 0,47 0 0,38 0 0,-40 4 0,2 1 0,7 0 0,1 0 0,2 1 0,1 1 0,2 1 0,-1 1 0,1 2 0,-2 0 0,-9 0 0,-4 0 0,23 3 0,-45-2 0,-55-4 0,-61-7 0,8-1 0,-8-1-179,13 3 0,-5 0 1,1 0 178,-4 0 0,0 0 0,2 1 0,-23 0 0,8 1 0,29 3 0,10 1 0,7-2 0,43 3 0,39 0 0,8 2 0,10 0 0,5-1 0,8 1 0,5-1-538,1 0 0,6 0 1,3 0-1,2 0 538,-6-1 0,2 1 0,3-1 0,-1 1 0,1-1 0,-1 0 0,2 0 0,-1 0 0,-1 0 0,-4 0 0,6 0 0,-2 0 0,-5 0 0,-5 0 239,26 1 0,-17 0-239,-20 3 0,-66 1 0,-15 2 0,-10-2 0,-7 2 2209,-5 2-2209,-7 1 0,-13 2 0,-29 4 0,39-7 0,0-1 0,-35 9 0,31-4 0,42-5 0,22 0 0,9 2 0,48 14 0,19 6 0,-1-2 0,-21-7 0,-47-16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6T09:28:22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12:53:2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12:53:2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39113-BC87-EE46-9CEE-49521B7AFCD0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0CAF4-5D21-AA4B-82F5-4C7A0962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23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Amazon Ember" panose="020B0603020204020204" pitchFamily="34" charset="0"/>
                <a:ea typeface="Times New Roman" panose="02020603050405020304" pitchFamily="18" charset="0"/>
              </a:rPr>
              <a:t>Figure 1.7 – Schematic diagram of Transformer Architecture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CAF4-5D21-AA4B-82F5-4C7A0962F4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31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El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gato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persiguió a la rata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en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la cocina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124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84956-6305-DFAB-CF95-5CEBFCCC9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778683-CADB-2F88-410F-0572D2A50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27520A-EC4E-D3F7-E67B-508856EF9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5B94D-C50F-B518-46F9-B5658C59BA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938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El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gato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persiguió a la rata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en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la cocina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124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CEBE0-F5EB-C6CC-9E1B-5D19BFD6E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6F7C80-0607-1568-53C7-52F9FF637D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2D15C3-90C2-6F67-970D-F62A1ABCDB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486B5-E70E-06A0-1771-9EFC8016C1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810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El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gato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persiguió a la rata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en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la cocina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2698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3EA2D-0593-35EB-E9C8-3D76AAE6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568A01-C08F-F3E0-3EB6-2C1673588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3427A-FE1E-D298-7DF6-9061A63E2A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B44BC-82DE-A493-6DCC-448B0467B1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373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El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gato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persiguió a la rata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en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la cocina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289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174F6-C83B-2789-61C0-D55CEB8B3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ABFE2B-CFEA-88F5-CADD-6E57294B91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294EB0-6A3D-7B66-D3C3-3A306E347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A9C1D-22A6-DAD0-F455-61A9C8B221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1206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El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gato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persiguió a la rata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en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la cocina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083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7A352-5BCC-C1D9-0CD0-7FF86419A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E9137A-BD3E-C5D8-0307-314D8085E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CB4AA-105B-DF7E-1AFB-AE57DFCC03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E5C3D-C162-F91A-9786-C3044BAEA8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3577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74F9D-23D3-79FA-464B-7E5FEE9C0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DDFCBF-5F32-1CEF-6AB5-1EEEBA262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316FF7-868F-FBFB-F54E-BEA53DD63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2905C-E2EF-D9C9-252B-A3E69EE621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CAF4-5D21-AA4B-82F5-4C7A0962F4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00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El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gato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persiguió a la rata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en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la cocina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128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2101F-105F-B48B-7094-7E060F89E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047CCB-F33D-69A8-C9AC-EAF5414B5E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EE11A0-36B7-9317-7028-36E33D09E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E5DE3-6A7C-E703-A14D-FDCF08263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838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El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gato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persiguió a la rata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en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la cocina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7095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C4DAD-91CB-0800-C8AA-AEFDF3C28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843E3F-1B2E-8FF7-1DB8-80E246E49C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875C65-BFD1-7985-A34C-836AD29C1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DCF1F-8AF6-07BF-B12E-6FA35452CC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7397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0CAF4-5D21-AA4B-82F5-4C7A0962F4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7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El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gato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persiguió a la rata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en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la cocina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7179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A7913-B770-4718-A9D0-C53C3D4FA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4BD4DE-E4AA-EC45-EF63-4FAB30E98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6F3576-D0E4-B11B-D70C-26C939C170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E2BE7-27CC-9CDF-6D35-DC184091E7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770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El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gato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persiguió a la rata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en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la cocina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70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874EB-0626-FD85-1BC3-0AA8B81F3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BDD36E-2631-6532-A067-102E8F298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621E93-2336-F1E2-D16A-310D46FBF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623BF-634D-BB13-68C0-F3F8CFA4AA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11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dirty="0"/>
            </a:b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El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gato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persiguió a la rata </a:t>
            </a:r>
            <a:r>
              <a:rPr lang="en-IN" b="0" i="0" dirty="0" err="1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en</a:t>
            </a:r>
            <a:r>
              <a:rPr lang="en-IN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arial" panose="020B0604020202020204" pitchFamily="34" charset="0"/>
              </a:rPr>
              <a:t> la cocina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5200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AEC1D-4641-8461-3B7B-24104ECA6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BC935-35DE-8981-626D-E79BFB47B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90612-4BC3-AB5E-CC0D-A78A8AB31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FF2F6-3C64-EB7B-C385-D8EEFA8AFC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558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E7A2-897B-A1D6-1757-AA5D2D2C7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B16C4-836F-739D-4C29-0936E622CA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C40FB-96A6-3732-610D-F62F8B1B1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E448E-FBE9-8A2D-6D32-F99C41FA7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D6E8F-80A6-AF1C-8B4D-E4FA3F786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805E9-057F-F918-0938-CF563A24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C5ADE-8140-56C9-F94E-917084FFB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FB0A6-996C-53F8-89C0-ABAFC9532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7AEBD-A0C5-B500-75CF-C046936D9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6D25C-08D2-465D-1C9C-5270F0F7F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18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E20BD9-A77D-3F8E-0781-FBE932B8A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D41063-638A-B17E-74CD-57DD88365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618A4-2F95-F07E-9EF3-65E9B736D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36BDD-835C-5396-4EBB-7068674B5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B55F3-5BD3-234A-ED0C-528A50D3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62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D9AB480-D86C-B655-7136-BD90F46F7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95" y="187080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4501CE9-4E0D-C1B6-5434-4BAC2CFF7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95" y="228038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/>
              <a:t>Enter session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E45CCCEF-5F18-2860-DFF6-027276E537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8D448997-2AB6-95F6-CD00-3A71DCD551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595" y="137297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session ID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8E393F6A-4D6C-030B-19DC-39B7D8F864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2D7A117-FC7A-651D-49FD-366D45048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46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slide gradien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BD4D8D4-CAB7-30A9-E0D1-FF90E1042C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1" y="551423"/>
            <a:ext cx="1010270" cy="604149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569C7664-82A9-5052-F0A8-628B5EC1FF9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1" y="2737936"/>
            <a:ext cx="6781800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2D618EEC-4A1A-A00D-AD68-4F5B68B6D4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3518496"/>
            <a:ext cx="6781799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E526B1CC-9B8A-5332-5E7A-2D85E8BF6F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1" y="2341195"/>
            <a:ext cx="6781800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chemeClr val="bg1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CC6394AE-9889-3497-D2CF-B3A13B83B6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4558D9E7-4CE8-14F0-81B1-BC0FB89484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37" name="TextBox 3">
            <a:extLst>
              <a:ext uri="{FF2B5EF4-FFF2-40B4-BE49-F238E27FC236}">
                <a16:creationId xmlns:a16="http://schemas.microsoft.com/office/drawing/2014/main" id="{01052C03-B95C-1BE5-F474-CE55562E405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19101" y="6476853"/>
            <a:ext cx="4658982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656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slide gradi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A132D961-6013-D997-E7FA-8B088EFC76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1" y="551423"/>
            <a:ext cx="1010270" cy="6041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D2DC2EE-E87B-3A5B-5E75-2D6E41FB39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1" y="2737936"/>
            <a:ext cx="6781800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6BF4B5C-7D13-B582-5A3B-5961AFEEB3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3518496"/>
            <a:ext cx="6781799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989C9A6-A0F7-6844-34C4-451A6C419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1" y="2341195"/>
            <a:ext cx="6781800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chemeClr val="bg1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5E51572-00A2-1B47-ABB1-F32B45D922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09031198-C933-251C-9B48-716EA3468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E0C9427B-82A7-CC10-4F60-F4C76B86C88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19101" y="6476853"/>
            <a:ext cx="5038544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56768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slide gradi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A132D961-6013-D997-E7FA-8B088EFC76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1" y="551423"/>
            <a:ext cx="1010270" cy="6041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D53C85-4067-5BF5-B4B7-19FE6DA7FD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1" y="2737936"/>
            <a:ext cx="6781800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8D37E8A-C370-C2D2-6219-983DC3EDDF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3518496"/>
            <a:ext cx="6781799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3CA95BB-E95C-88A5-1767-D34105C700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1" y="2341195"/>
            <a:ext cx="6781800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chemeClr val="bg1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B213CD9-9355-C6E6-E9E7-2E6993BD0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DD331DE9-DCE1-20F2-0E71-05DD25F249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FA1468F4-AAD2-7E17-25AC-DE8D330F10E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19101" y="6476853"/>
            <a:ext cx="519382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58731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8" y="1365662"/>
            <a:ext cx="11430000" cy="3293209"/>
          </a:xfrm>
        </p:spPr>
        <p:txBody>
          <a:bodyPr vert="horz" wrap="square" lIns="0" tIns="45720" rIns="0" bIns="45720" rtlCol="0">
            <a:spAutoFit/>
          </a:bodyPr>
          <a:lstStyle>
            <a:lvl1pPr marL="0" indent="0">
              <a:spcAft>
                <a:spcPts val="3000"/>
              </a:spcAft>
              <a:buNone/>
              <a:defRPr lang="en-US" sz="2400" smtClean="0"/>
            </a:lvl1pPr>
            <a:lvl2pPr marL="0" indent="0">
              <a:spcAft>
                <a:spcPts val="3000"/>
              </a:spcAft>
              <a:buNone/>
              <a:defRPr lang="en-US" sz="2400" smtClean="0"/>
            </a:lvl2pPr>
            <a:lvl3pPr marL="0" indent="0">
              <a:spcAft>
                <a:spcPts val="3000"/>
              </a:spcAft>
              <a:buNone/>
              <a:defRPr lang="en-US" sz="2400" smtClean="0"/>
            </a:lvl3pPr>
            <a:lvl4pPr marL="0" indent="0">
              <a:spcAft>
                <a:spcPts val="3000"/>
              </a:spcAft>
              <a:buNone/>
              <a:defRPr lang="en-US" sz="2400" smtClean="0"/>
            </a:lvl4pPr>
            <a:lvl5pPr marL="0" indent="0">
              <a:spcAft>
                <a:spcPts val="3000"/>
              </a:spcAft>
              <a:buNone/>
              <a:defRPr lang="en-US" sz="2400"/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377"/>
            <a:ext cx="114300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Agenda layout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7C718-E775-4DF5-9FB4-61276188D58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6715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C80C750-A3DA-DD57-9D7D-AE81CEF72200}"/>
              </a:ext>
            </a:extLst>
          </p:cNvPr>
          <p:cNvSpPr/>
          <p:nvPr userDrawn="1"/>
        </p:nvSpPr>
        <p:spPr>
          <a:xfrm>
            <a:off x="6096000" y="342900"/>
            <a:ext cx="5753100" cy="5867400"/>
          </a:xfrm>
          <a:prstGeom prst="roundRect">
            <a:avLst>
              <a:gd name="adj" fmla="val 416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68415" y="582592"/>
            <a:ext cx="5246370" cy="5349916"/>
          </a:xfrm>
          <a:prstGeom prst="rect">
            <a:avLst/>
          </a:prstGeom>
          <a:noFill/>
        </p:spPr>
        <p:txBody>
          <a:bodyPr vert="horz" wrap="square" lIns="0" tIns="91440" rIns="0" bIns="274320" rtlCol="0">
            <a:normAutofit/>
          </a:bodyPr>
          <a:lstStyle>
            <a:lvl1pPr marL="0" indent="0">
              <a:spcAft>
                <a:spcPts val="3000"/>
              </a:spcAft>
              <a:buNone/>
              <a:defRPr lang="en-US" sz="2400" smtClean="0"/>
            </a:lvl1pPr>
            <a:lvl2pPr marL="0" indent="0">
              <a:spcAft>
                <a:spcPts val="3000"/>
              </a:spcAft>
              <a:buNone/>
              <a:defRPr lang="en-US" sz="2400" smtClean="0"/>
            </a:lvl2pPr>
            <a:lvl3pPr marL="0" indent="0">
              <a:spcAft>
                <a:spcPts val="3000"/>
              </a:spcAft>
              <a:buNone/>
              <a:defRPr lang="en-US" sz="2400" smtClean="0"/>
            </a:lvl3pPr>
            <a:lvl4pPr marL="0" indent="0">
              <a:spcAft>
                <a:spcPts val="3000"/>
              </a:spcAft>
              <a:buNone/>
              <a:defRPr lang="en-US" sz="2400" smtClean="0"/>
            </a:lvl4pPr>
            <a:lvl5pPr marL="0" indent="0">
              <a:spcAft>
                <a:spcPts val="3000"/>
              </a:spcAft>
              <a:buNone/>
              <a:defRPr lang="en-US" sz="2400"/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2938462"/>
            <a:ext cx="5219700" cy="638175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Agenda layout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950FD9-0857-BC4D-D724-141D5EC11C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8415" y="5720715"/>
            <a:ext cx="228600" cy="2286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622D6-3F16-A260-3FBE-FA9B9C6F20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4674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4">
            <a:extLst>
              <a:ext uri="{FF2B5EF4-FFF2-40B4-BE49-F238E27FC236}">
                <a16:creationId xmlns:a16="http://schemas.microsoft.com/office/drawing/2014/main" id="{90CAB64E-C3D8-D3B4-BDBE-B1CFA3F66B17}"/>
              </a:ext>
            </a:extLst>
          </p:cNvPr>
          <p:cNvSpPr/>
          <p:nvPr userDrawn="1"/>
        </p:nvSpPr>
        <p:spPr>
          <a:xfrm>
            <a:off x="421483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9" name="Rectangle: Rounded Corners 14">
            <a:extLst>
              <a:ext uri="{FF2B5EF4-FFF2-40B4-BE49-F238E27FC236}">
                <a16:creationId xmlns:a16="http://schemas.microsoft.com/office/drawing/2014/main" id="{AC58A4AF-5F75-90B5-E2D5-B6AD307D8E47}"/>
              </a:ext>
            </a:extLst>
          </p:cNvPr>
          <p:cNvSpPr/>
          <p:nvPr userDrawn="1"/>
        </p:nvSpPr>
        <p:spPr>
          <a:xfrm>
            <a:off x="421483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059F353-311B-F409-C62D-0FFAB22CC7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02543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F7711304-137D-F984-FCB7-ABDFAF726F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0756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7" name="Text Placeholder 37">
            <a:extLst>
              <a:ext uri="{FF2B5EF4-FFF2-40B4-BE49-F238E27FC236}">
                <a16:creationId xmlns:a16="http://schemas.microsoft.com/office/drawing/2014/main" id="{953B5177-9BDA-5DF1-2654-40F84CED9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02543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7BC2DADC-7A2D-0BE5-97F0-FB06ADCD45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756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D24A8-EBF2-4C49-BC69-1DFF588B45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361315"/>
            <a:ext cx="114300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Agenda layout</a:t>
            </a:r>
          </a:p>
        </p:txBody>
      </p:sp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A5B475CB-72C2-5DA6-7F4B-A11AA9DCF4BD}"/>
              </a:ext>
            </a:extLst>
          </p:cNvPr>
          <p:cNvSpPr/>
          <p:nvPr userDrawn="1"/>
        </p:nvSpPr>
        <p:spPr>
          <a:xfrm>
            <a:off x="8248904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4" name="Text Placeholder 37">
            <a:extLst>
              <a:ext uri="{FF2B5EF4-FFF2-40B4-BE49-F238E27FC236}">
                <a16:creationId xmlns:a16="http://schemas.microsoft.com/office/drawing/2014/main" id="{98BA58F2-33BE-123D-9CEF-7FFCF6EB2A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29964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ext Placeholder 37">
            <a:extLst>
              <a:ext uri="{FF2B5EF4-FFF2-40B4-BE49-F238E27FC236}">
                <a16:creationId xmlns:a16="http://schemas.microsoft.com/office/drawing/2014/main" id="{7D8258AA-317E-2D75-0695-DAF7CA706E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98177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6FC7776F-E0BD-07D6-3B13-FA34C298FA42}"/>
              </a:ext>
            </a:extLst>
          </p:cNvPr>
          <p:cNvSpPr/>
          <p:nvPr userDrawn="1"/>
        </p:nvSpPr>
        <p:spPr>
          <a:xfrm>
            <a:off x="4335193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22CD3051-126F-857F-1DC9-D67B4E2B2B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16253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8" name="Text Placeholder 37">
            <a:extLst>
              <a:ext uri="{FF2B5EF4-FFF2-40B4-BE49-F238E27FC236}">
                <a16:creationId xmlns:a16="http://schemas.microsoft.com/office/drawing/2014/main" id="{5B8DF3FE-9334-6C10-0274-C5A73AFEE1C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4466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0" name="Rectangle: Rounded Corners 14">
            <a:extLst>
              <a:ext uri="{FF2B5EF4-FFF2-40B4-BE49-F238E27FC236}">
                <a16:creationId xmlns:a16="http://schemas.microsoft.com/office/drawing/2014/main" id="{F1D15092-6C97-448C-5A10-94969E090303}"/>
              </a:ext>
            </a:extLst>
          </p:cNvPr>
          <p:cNvSpPr/>
          <p:nvPr userDrawn="1"/>
        </p:nvSpPr>
        <p:spPr>
          <a:xfrm>
            <a:off x="4335193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11" name="Text Placeholder 37">
            <a:extLst>
              <a:ext uri="{FF2B5EF4-FFF2-40B4-BE49-F238E27FC236}">
                <a16:creationId xmlns:a16="http://schemas.microsoft.com/office/drawing/2014/main" id="{73E22F3E-D239-535A-31BB-7FA69E425A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16253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2" name="Text Placeholder 37">
            <a:extLst>
              <a:ext uri="{FF2B5EF4-FFF2-40B4-BE49-F238E27FC236}">
                <a16:creationId xmlns:a16="http://schemas.microsoft.com/office/drawing/2014/main" id="{86E3BFD3-9F94-F9A8-81E8-0EB2B39F6B4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84466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3" name="Rectangle: Rounded Corners 14">
            <a:extLst>
              <a:ext uri="{FF2B5EF4-FFF2-40B4-BE49-F238E27FC236}">
                <a16:creationId xmlns:a16="http://schemas.microsoft.com/office/drawing/2014/main" id="{668F1842-A029-8577-1313-202C5B12D1E5}"/>
              </a:ext>
            </a:extLst>
          </p:cNvPr>
          <p:cNvSpPr/>
          <p:nvPr userDrawn="1"/>
        </p:nvSpPr>
        <p:spPr>
          <a:xfrm>
            <a:off x="8251327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14" name="Text Placeholder 37">
            <a:extLst>
              <a:ext uri="{FF2B5EF4-FFF2-40B4-BE49-F238E27FC236}">
                <a16:creationId xmlns:a16="http://schemas.microsoft.com/office/drawing/2014/main" id="{DE014517-16BD-2C94-81FC-CDCCF037A9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32387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5" name="Text Placeholder 37">
            <a:extLst>
              <a:ext uri="{FF2B5EF4-FFF2-40B4-BE49-F238E27FC236}">
                <a16:creationId xmlns:a16="http://schemas.microsoft.com/office/drawing/2014/main" id="{9284299F-26A3-0F49-D21E-DA27D1F3DCB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00600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C4DF39-1F49-DBC8-F6FD-876FE463A1E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4854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73FA-018C-42B4-99E2-A1521E83A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647700"/>
            <a:ext cx="12479867" cy="638175"/>
          </a:xfrm>
        </p:spPr>
        <p:txBody>
          <a:bodyPr/>
          <a:lstStyle>
            <a:lvl1pPr>
              <a:defRPr sz="24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Blank layout (enter descriptive title here for accessibility)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351B0B-4730-A5F7-9C73-DBFF43EC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318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B4D6-E13D-FF02-FD79-A2C79C2E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36E17-0846-BAEC-EA28-9D8E42669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AAD7F-612B-D4A6-85ED-81737A6B7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C8422-E348-11A1-9AB4-B65667D8D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74BFD-5DD0-E30B-12E2-8EF19224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719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966A8-AECE-9EF1-2847-B761F8CE4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7689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B2D-B36B-40AC-9254-12739BCD59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8" y="1384288"/>
            <a:ext cx="11430001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A2C92-0063-42D8-40C4-32110FF1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2460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and bulleted content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19100" y="1379208"/>
            <a:ext cx="11430000" cy="2154436"/>
          </a:xfrm>
        </p:spPr>
        <p:txBody>
          <a:bodyPr/>
          <a:lstStyle>
            <a:lvl1pPr marL="344488" indent="-344488">
              <a:lnSpc>
                <a:spcPct val="100000"/>
              </a:lnSpc>
              <a:tabLst/>
              <a:defRPr/>
            </a:lvl1pPr>
            <a:lvl2pPr marL="577850" indent="-349250">
              <a:lnSpc>
                <a:spcPct val="100000"/>
              </a:lnSpc>
              <a:tabLst/>
              <a:defRPr/>
            </a:lvl2pPr>
            <a:lvl3pPr marL="750888" indent="-293688">
              <a:lnSpc>
                <a:spcPct val="100000"/>
              </a:lnSpc>
              <a:tabLst/>
              <a:defRPr/>
            </a:lvl3pPr>
            <a:lvl4pPr marL="923925" indent="-238125">
              <a:lnSpc>
                <a:spcPct val="100000"/>
              </a:lnSpc>
              <a:tabLst/>
              <a:defRPr/>
            </a:lvl4pPr>
            <a:lvl5pPr marL="923925" indent="-238125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Enter bulleted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62B62-9A5E-DECA-D89E-7E14975CF67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2315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5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8DAC0-8819-37FD-AE93-08392EECBA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353A7C-118D-EB9D-83D3-ABB36CA1B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19637799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57A7C1-7536-4D4B-BE66-71930AD497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5038" y="1714500"/>
            <a:ext cx="11430000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93837-7CA7-A74B-5105-AD8E73873AD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6533B27-C869-906A-42B9-A3B4EB3734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5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C245E11-CD57-0DC2-F98E-E23501A81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4259793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32651" y="1718953"/>
            <a:ext cx="11428476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bulleted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F0738-441C-558C-47B6-01AF02A26B1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897A4EB-DEC7-4ECF-C9F0-40FEC2CE8C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5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F3B587-2CF3-0A49-DC35-6C0270C94C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</p:spTree>
    <p:extLst>
      <p:ext uri="{BB962C8B-B14F-4D97-AF65-F5344CB8AC3E}">
        <p14:creationId xmlns:p14="http://schemas.microsoft.com/office/powerpoint/2010/main" val="1749425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976" y="2205761"/>
            <a:ext cx="4512969" cy="122323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Two-column split layout</a:t>
            </a:r>
          </a:p>
        </p:txBody>
      </p:sp>
      <p:sp>
        <p:nvSpPr>
          <p:cNvPr id="67" name="Content Placeholder 5">
            <a:extLst>
              <a:ext uri="{FF2B5EF4-FFF2-40B4-BE49-F238E27FC236}">
                <a16:creationId xmlns:a16="http://schemas.microsoft.com/office/drawing/2014/main" id="{026DE44C-E9F0-9274-C6EF-480B89C9375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10300" y="342900"/>
            <a:ext cx="5638800" cy="586740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200"/>
            </a:lvl1pPr>
            <a:lvl2pPr marL="228600" indent="0">
              <a:lnSpc>
                <a:spcPct val="100000"/>
              </a:lnSpc>
              <a:buNone/>
              <a:defRPr sz="2200"/>
            </a:lvl2pPr>
            <a:lvl3pPr marL="457200" indent="0">
              <a:lnSpc>
                <a:spcPct val="100000"/>
              </a:lnSpc>
              <a:buNone/>
              <a:defRPr sz="2200"/>
            </a:lvl3pPr>
            <a:lvl4pPr marL="685800" indent="0">
              <a:lnSpc>
                <a:spcPct val="100000"/>
              </a:lnSpc>
              <a:buNone/>
              <a:defRPr sz="2200"/>
            </a:lvl4pPr>
            <a:lvl5pPr marL="685800" indent="0">
              <a:lnSpc>
                <a:spcPct val="100000"/>
              </a:lnSpc>
              <a:buNone/>
              <a:defRPr sz="22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2A99E-A782-B58E-F99E-24FD392305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499" y="3663582"/>
            <a:ext cx="4511446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8D36-5390-1A9F-7AA3-9E17CC47599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286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25BD-017D-469D-AB54-06E3E3BCCB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342900"/>
            <a:ext cx="6819900" cy="5867400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228600" indent="0">
              <a:buNone/>
              <a:defRPr sz="2400"/>
            </a:lvl2pPr>
            <a:lvl3pPr marL="457200" indent="0">
              <a:buNone/>
              <a:defRPr sz="2000"/>
            </a:lvl3pPr>
            <a:lvl4pPr marL="685800" indent="0">
              <a:buNone/>
              <a:defRPr sz="1800"/>
            </a:lvl4pPr>
            <a:lvl5pPr marL="685800" indent="0">
              <a:buNone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C1E26-36AF-47C4-ABA4-2D427A11BDA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19100" y="2181224"/>
            <a:ext cx="4038600" cy="40290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0F860-15B4-6E77-8761-89085382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D4ECA51-BFA9-A01C-C4FC-2A2D1232C94A}"/>
              </a:ext>
            </a:extLst>
          </p:cNvPr>
          <p:cNvSpPr txBox="1">
            <a:spLocks/>
          </p:cNvSpPr>
          <p:nvPr userDrawn="1"/>
        </p:nvSpPr>
        <p:spPr>
          <a:xfrm>
            <a:off x="425039" y="355015"/>
            <a:ext cx="4032662" cy="102870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Content with caption layout</a:t>
            </a:r>
          </a:p>
        </p:txBody>
      </p:sp>
    </p:spTree>
    <p:extLst>
      <p:ext uri="{BB962C8B-B14F-4D97-AF65-F5344CB8AC3E}">
        <p14:creationId xmlns:p14="http://schemas.microsoft.com/office/powerpoint/2010/main" val="27349366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55F0607-4BC3-89DD-C4C2-108BCB51410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29200" y="342900"/>
            <a:ext cx="6819900" cy="58674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A35A621-1DAC-1735-F031-C32C4BEBCA0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25038" y="2171700"/>
            <a:ext cx="4032662" cy="4038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F8F2D-65F2-479F-1492-516B75D12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053728-5DCD-E6D7-87D6-46B74AD26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8838"/>
            <a:ext cx="4032662" cy="1022762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Image with caption layout</a:t>
            </a:r>
          </a:p>
        </p:txBody>
      </p:sp>
    </p:spTree>
    <p:extLst>
      <p:ext uri="{BB962C8B-B14F-4D97-AF65-F5344CB8AC3E}">
        <p14:creationId xmlns:p14="http://schemas.microsoft.com/office/powerpoint/2010/main" val="38613341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,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75D90089-32EE-F5C2-4BB1-D9B6D2E65A8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0624" y="1371600"/>
            <a:ext cx="5267952" cy="4838699"/>
          </a:xfrm>
          <a:prstGeom prst="roundRect">
            <a:avLst>
              <a:gd name="adj" fmla="val 3930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CFB96E6-BBAC-AD0A-175B-7376E3B0507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6196" y="1375464"/>
            <a:ext cx="5642904" cy="4834835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4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685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E2CB1DF-A2CC-2BBD-63A6-9AB5FDF2A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C20348-E270-3649-15FB-DBA2D6E8F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8838"/>
            <a:ext cx="11424062" cy="641762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Image with text layout</a:t>
            </a:r>
          </a:p>
        </p:txBody>
      </p:sp>
    </p:spTree>
    <p:extLst>
      <p:ext uri="{BB962C8B-B14F-4D97-AF65-F5344CB8AC3E}">
        <p14:creationId xmlns:p14="http://schemas.microsoft.com/office/powerpoint/2010/main" val="11513530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B0808-AEBF-AB89-B066-E2A50EE75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B4A48-62E1-B0DC-93CD-9B07CAB40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AED48-0A57-D56D-84CF-8C3A29596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FE35B-D1C3-785C-D0E6-01BF7CD82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AF5DB-1A66-412B-7209-41D8361E6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526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7ABE728A-88F0-A7F4-7EEB-7ECB910025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A07AADC7-4137-55D8-2DD5-7F564F3E647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" y="1371600"/>
            <a:ext cx="5524500" cy="48387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F4829A-FDC3-9C1D-D5D8-EB7B71CA7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0A5EF2A-6B19-91E3-D4AC-C09B90F39C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image layout</a:t>
            </a:r>
          </a:p>
        </p:txBody>
      </p:sp>
    </p:spTree>
    <p:extLst>
      <p:ext uri="{BB962C8B-B14F-4D97-AF65-F5344CB8AC3E}">
        <p14:creationId xmlns:p14="http://schemas.microsoft.com/office/powerpoint/2010/main" val="29295011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44">
          <p15:clr>
            <a:srgbClr val="FBAE40"/>
          </p15:clr>
        </p15:guide>
        <p15:guide id="2" pos="393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C8D795-EFA6-CAB2-DC1A-984AF693B3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8" y="1910358"/>
            <a:ext cx="5791199" cy="429994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525A43C-8C64-597B-E877-1EB0CC9DE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1E7C15-5FCB-D508-6617-48FD9D1E23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6D9906B-00A8-E965-4668-9C14C1AD8D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038" y="1097280"/>
            <a:ext cx="11424062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94C800D-263A-84AE-09B0-A12E69D8A1C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6844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4BC813-713A-BD5B-19B4-6B972BA861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EEB897-1F38-A6C0-79B2-7BB835013E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2963192"/>
            <a:ext cx="5086337" cy="646331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/>
              <a:t>Title and image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F38D9B8F-E367-70E5-265B-F36338D77A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99" y="3793440"/>
            <a:ext cx="508633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28D5277C-F6BF-6C18-A0FC-748B0408C6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9099" y="585446"/>
            <a:ext cx="2096652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</a:pPr>
            <a:r>
              <a:rPr lang="en-US" dirty="0"/>
              <a:t>SECTION TITLE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81FD4E8D-C603-AF0D-B82A-F39C3614C3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20603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and image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5B8371-C0A6-DD92-BFA4-AB389B3D1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2" t="4160" r="44467" b="41474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2963192"/>
            <a:ext cx="5086337" cy="646331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/>
              <a:t>Title and image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5E3AFC5-1F1E-90B5-A413-ABEF7C5EFE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99" y="3793440"/>
            <a:ext cx="508633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27E11ED1-3B80-E821-55D3-994B6956A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099" y="585446"/>
            <a:ext cx="2096652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</a:pPr>
            <a:r>
              <a:rPr lang="en-US" dirty="0"/>
              <a:t>SECTION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57175-408B-3090-4F51-C5CD113DE9F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BFA43C5-E5DD-507E-5FED-72A5B09A6C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55705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callout bo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12852A8-90D0-6D87-0F6A-8E688E4E417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42744" y="0"/>
            <a:ext cx="5849256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443CEB2-8374-F260-B87D-FC866EC90F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100" y="4688232"/>
            <a:ext cx="6340332" cy="1522068"/>
          </a:xfrm>
          <a:prstGeom prst="roundRect">
            <a:avLst>
              <a:gd name="adj" fmla="val 13066"/>
            </a:avLst>
          </a:prstGeom>
          <a:solidFill>
            <a:schemeClr val="accent1"/>
          </a:solidFill>
        </p:spPr>
        <p:txBody>
          <a:bodyPr lIns="1920240" tIns="228600" rIns="457200" bIns="228600" anchor="ctr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00664E9-343F-D88D-014A-7D3AFE06C8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1378308"/>
            <a:ext cx="5430157" cy="1200329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 dirty="0"/>
              <a:t>Title and image with callout box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A82A614-DD13-3818-9411-799477AC1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038" y="2762554"/>
            <a:ext cx="543015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9CD4326E-A8E9-1E22-CE0F-1B63E5913E3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6647" y="4901861"/>
            <a:ext cx="1159212" cy="109481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05290-DECD-0642-0A19-841EDAE1C49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8272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0FBAC3-DE1C-A165-12D1-A8AC06706D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93477" y="1485898"/>
            <a:ext cx="8405047" cy="4724402"/>
          </a:xfrm>
          <a:prstGeom prst="roundRect">
            <a:avLst>
              <a:gd name="adj" fmla="val 3930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5BBA1-6FC2-80CD-A252-B6145A8122B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CAD4ED-2188-B627-6CDA-9539CE07D9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24061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7BD224-F150-DFCA-ABDE-7F725FB4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2406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 with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2027013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1871E6A6-6341-B294-5F63-CF5C2BA377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ED53455-8BA8-DF23-E4E1-636B40D3B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414953"/>
            <a:ext cx="5638800" cy="638175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Title, content, image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5089E6D9-5497-C520-A875-76DB5C71436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" y="3298213"/>
            <a:ext cx="5638800" cy="1172894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Enter slide content</a:t>
            </a:r>
          </a:p>
        </p:txBody>
      </p:sp>
      <p:sp>
        <p:nvSpPr>
          <p:cNvPr id="21" name="Slide Number Placeholder 24">
            <a:extLst>
              <a:ext uri="{FF2B5EF4-FFF2-40B4-BE49-F238E27FC236}">
                <a16:creationId xmlns:a16="http://schemas.microsoft.com/office/drawing/2014/main" id="{2D342FEB-5ABB-D6F6-9D76-C16AE63886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7AF9C0F-78D6-C8FA-F021-585739AA488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215838" y="6476853"/>
            <a:ext cx="457084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5F0596F6-67F4-A538-E79D-9B2D05719A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00" y="6428661"/>
            <a:ext cx="388818" cy="2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4598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A27BB3CF-1205-0027-049B-BD3567B2E3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3840F62-9717-90C6-6842-D1AA2CF349E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8478C7A9-D31C-969E-487C-F31C96AF24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796413"/>
            <a:ext cx="12192000" cy="786888"/>
          </a:xfrm>
        </p:spPr>
        <p:txBody>
          <a:bodyPr/>
          <a:lstStyle>
            <a:lvl1pPr>
              <a:defRPr sz="24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Full-screen image layout (enter descriptive title here for accessibility)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975790CC-B351-3482-49CC-15C1664D3AA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215838" y="6476853"/>
            <a:ext cx="457084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2CE0EEE-C37B-EBB9-2A0D-0076CDE5D4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00" y="6428661"/>
            <a:ext cx="388818" cy="2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2917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282940-4CB7-443C-9F56-FCA13ED569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2268E66-E2A6-42E7-9D25-CF980511A87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>
            <a:lvl1pPr marL="800100" indent="0">
              <a:buNone/>
              <a:defRPr/>
            </a:lvl1pPr>
          </a:lstStyle>
          <a:p>
            <a:r>
              <a:rPr lang="en-US"/>
              <a:t>Click icon to add video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FD226-D826-41A8-94B2-5E84F7FD8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47700"/>
            <a:ext cx="12578080" cy="638175"/>
          </a:xfrm>
        </p:spPr>
        <p:txBody>
          <a:bodyPr/>
          <a:lstStyle>
            <a:lvl1pPr>
              <a:defRPr sz="24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Video layout (enter descriptive title here for accessibility)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53F2CA-DBDA-7C9C-7425-2211FA522263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40000">
                <a:schemeClr val="accent1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54A77-5BB6-7F8B-8C57-EEED320621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3982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25038" y="1485900"/>
            <a:ext cx="5562600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6240" y="1485900"/>
            <a:ext cx="5638799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8F972C-BC06-47DF-30E0-A830095B3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954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B0BC6-BA5D-2703-AD86-327C091FB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DA9DB-C07B-100A-784B-EAF16961E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5F9E3-AD0A-CDBE-A30C-AD6A8CA83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6D9D7-A0C4-1AE3-6A8A-3D2C93D59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BEF25-5694-E647-7144-76919AFE8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86530-F9ED-C1E4-75F0-2B2C490CE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519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7F764-8D3D-4D65-9DEE-EB4D76A9193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0" y="1371600"/>
            <a:ext cx="5562597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D69C2-FBB8-4670-938B-F05693537C1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9100" y="2041412"/>
            <a:ext cx="5562597" cy="2000548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571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3pPr>
            <a:lvl4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4pPr>
            <a:lvl5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22A0D-CA84-4D80-B7CB-26EC3C0607B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0304" y="1371600"/>
            <a:ext cx="5638798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1A746-02E0-4C53-AAE0-D0AE61EBDA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10303" y="2041412"/>
            <a:ext cx="5638797" cy="2000548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571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3pPr>
            <a:lvl4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4pPr>
            <a:lvl5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69BC07-3935-2013-6259-7B3410B3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8D7165-8EDA-CC8C-3250-C5B8025510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</p:spTree>
    <p:extLst>
      <p:ext uri="{BB962C8B-B14F-4D97-AF65-F5344CB8AC3E}">
        <p14:creationId xmlns:p14="http://schemas.microsoft.com/office/powerpoint/2010/main" val="4092606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with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9" y="1379022"/>
            <a:ext cx="11429999" cy="123110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000"/>
            </a:lvl1pPr>
            <a:lvl2pPr marL="228600" indent="0">
              <a:lnSpc>
                <a:spcPct val="100000"/>
              </a:lnSpc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buNone/>
              <a:defRPr sz="14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AACF00-959A-2B82-CD02-0DA478B13B1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25038" y="2984229"/>
            <a:ext cx="5448300" cy="1815882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962A34-26C7-E1E9-09A4-2844AB09932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92438" y="2984229"/>
            <a:ext cx="5562600" cy="1815882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AB8E86-AED5-C3BE-7AD3-F6DCA34E8A5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A73074-962E-13D2-2EF9-82F3F36E51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</p:spTree>
    <p:extLst>
      <p:ext uri="{BB962C8B-B14F-4D97-AF65-F5344CB8AC3E}">
        <p14:creationId xmlns:p14="http://schemas.microsoft.com/office/powerpoint/2010/main" val="150100575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0624" y="1714500"/>
            <a:ext cx="5561076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4959F6-41EE-4D17-B71F-BB0F4BB3DB4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38800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AF73073-4B40-0F12-6C67-94486BFE723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46169A4-A79D-A352-C55C-454B12379E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48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777CA96-CA32-986F-575E-A03423534F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2406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2763179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117784-3939-47DC-817E-56BA8ACDF9B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0624" y="1714500"/>
            <a:ext cx="5561076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D8E906-2D5C-440E-979E-D7FE653CDD2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38800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3020A-D56C-DEFB-65AE-EA9611FAEE6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A801EF7-628F-A649-5DFF-3BD0E55F81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48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49251E6-BE95-4702-8DE8-B00B145CAF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2406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11672982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8">
            <a:extLst>
              <a:ext uri="{FF2B5EF4-FFF2-40B4-BE49-F238E27FC236}">
                <a16:creationId xmlns:a16="http://schemas.microsoft.com/office/drawing/2014/main" id="{52A9D721-E861-5726-ED15-D85B27E33079}"/>
              </a:ext>
            </a:extLst>
          </p:cNvPr>
          <p:cNvSpPr/>
          <p:nvPr userDrawn="1"/>
        </p:nvSpPr>
        <p:spPr>
          <a:xfrm>
            <a:off x="419100" y="1371600"/>
            <a:ext cx="5531138" cy="4724400"/>
          </a:xfrm>
          <a:prstGeom prst="roundRect">
            <a:avLst>
              <a:gd name="adj" fmla="val 297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1" name="Rectangle: Rounded Corners 9">
            <a:extLst>
              <a:ext uri="{FF2B5EF4-FFF2-40B4-BE49-F238E27FC236}">
                <a16:creationId xmlns:a16="http://schemas.microsoft.com/office/drawing/2014/main" id="{EAD1E70E-986D-7358-8938-DF58B1437DC4}"/>
              </a:ext>
            </a:extLst>
          </p:cNvPr>
          <p:cNvSpPr/>
          <p:nvPr userDrawn="1"/>
        </p:nvSpPr>
        <p:spPr>
          <a:xfrm>
            <a:off x="6317962" y="1371600"/>
            <a:ext cx="5531138" cy="4724400"/>
          </a:xfrm>
          <a:prstGeom prst="roundRect">
            <a:avLst>
              <a:gd name="adj" fmla="val 281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528BA9E-5164-0A8B-BB33-4098B73E996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62841" y="4227283"/>
            <a:ext cx="5160818" cy="168764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B3602169-7114-BC70-13CF-6B0B928430A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8341" y="4227283"/>
            <a:ext cx="5160818" cy="168764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057719C2-D02D-5139-3712-7EAE10AD0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100" y="1371600"/>
            <a:ext cx="5528604" cy="2748116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B43301AC-6A90-E344-31FF-1B62EF56090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0496" y="1371600"/>
            <a:ext cx="5528604" cy="2748116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44334738-D4D1-BBD3-73FF-B18823214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2B09DC9-F71B-505C-799E-74C56AC77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</p:spTree>
    <p:extLst>
      <p:ext uri="{BB962C8B-B14F-4D97-AF65-F5344CB8AC3E}">
        <p14:creationId xmlns:p14="http://schemas.microsoft.com/office/powerpoint/2010/main" val="21631737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spl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8">
            <a:extLst>
              <a:ext uri="{FF2B5EF4-FFF2-40B4-BE49-F238E27FC236}">
                <a16:creationId xmlns:a16="http://schemas.microsoft.com/office/drawing/2014/main" id="{1E2270C4-C33E-1E7D-CD57-F6F5C9565DE6}"/>
              </a:ext>
            </a:extLst>
          </p:cNvPr>
          <p:cNvSpPr/>
          <p:nvPr userDrawn="1"/>
        </p:nvSpPr>
        <p:spPr>
          <a:xfrm>
            <a:off x="411042" y="1371600"/>
            <a:ext cx="11438059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EF7DF84-B876-2E67-626C-7A3C9B4BEB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342901"/>
            <a:ext cx="11429999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Two-row layout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E03A313-10D1-62E5-3C71-19884C97BE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25949" y="1593925"/>
            <a:ext cx="7086600" cy="1612749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66E6441-C4C4-1249-71FD-25B0A089D4A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100" y="1371600"/>
            <a:ext cx="3543300" cy="2040194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151D799-1A7C-9BA1-0F99-5C19041AA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Rectangle: Rounded Corners 8">
            <a:extLst>
              <a:ext uri="{FF2B5EF4-FFF2-40B4-BE49-F238E27FC236}">
                <a16:creationId xmlns:a16="http://schemas.microsoft.com/office/drawing/2014/main" id="{F3F76BC6-823E-9CC3-7246-B2C206464005}"/>
              </a:ext>
            </a:extLst>
          </p:cNvPr>
          <p:cNvSpPr/>
          <p:nvPr userDrawn="1"/>
        </p:nvSpPr>
        <p:spPr>
          <a:xfrm>
            <a:off x="411042" y="3810000"/>
            <a:ext cx="11438059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E62E40E-E95B-6738-E419-7ED7C1080292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79859" y="4032325"/>
            <a:ext cx="7086600" cy="1612749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E1C64382-C500-09BE-522A-7DFF8894CA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05800" y="3810000"/>
            <a:ext cx="3543300" cy="2040194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651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0BFD12E-90CE-C652-D318-19A128794C7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1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rgbClr val="42B4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6DC1607-DD34-92DA-9340-AF0A334035F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9100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3293554-A33B-9D32-3DB3-3828AE7DF76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92168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rgbClr val="42B4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A3C4F7F-E583-C292-6FE3-AB2BFFC18C1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92167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2E7C7-6272-7C9E-61CC-4BA5EEECCA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5236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rgbClr val="42B4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43B2FDF-2149-9868-48CF-68AF0B50E74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65236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1759E99C-9391-1568-8D11-F0380A352E0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55950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57E8662-78AD-974B-E4CE-E3BF5371AC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629017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2123810-DB8B-DEDE-3CC0-864B7B3DE38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602085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525791788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03AC0CE5-EA06-CE55-4FDD-17CBF3749294}"/>
              </a:ext>
            </a:extLst>
          </p:cNvPr>
          <p:cNvSpPr/>
          <p:nvPr userDrawn="1"/>
        </p:nvSpPr>
        <p:spPr>
          <a:xfrm>
            <a:off x="419100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EB721D76-2A3B-04BD-C8AD-2C622769B14E}"/>
              </a:ext>
            </a:extLst>
          </p:cNvPr>
          <p:cNvSpPr/>
          <p:nvPr userDrawn="1"/>
        </p:nvSpPr>
        <p:spPr>
          <a:xfrm>
            <a:off x="8292988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35159C79-D169-526F-6B2B-00661856BB78}"/>
              </a:ext>
            </a:extLst>
          </p:cNvPr>
          <p:cNvSpPr/>
          <p:nvPr userDrawn="1"/>
        </p:nvSpPr>
        <p:spPr>
          <a:xfrm>
            <a:off x="4356044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139584-772E-F4B5-3BA6-29C630CEFB08}"/>
              </a:ext>
            </a:extLst>
          </p:cNvPr>
          <p:cNvSpPr/>
          <p:nvPr userDrawn="1"/>
        </p:nvSpPr>
        <p:spPr>
          <a:xfrm>
            <a:off x="9290573" y="1885183"/>
            <a:ext cx="1541891" cy="1541891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/>
                </a:gs>
                <a:gs pos="30000">
                  <a:schemeClr val="accent1"/>
                </a:gs>
                <a:gs pos="99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9EE79C9-321B-6695-3A01-8B60577F77AE}"/>
              </a:ext>
            </a:extLst>
          </p:cNvPr>
          <p:cNvSpPr/>
          <p:nvPr userDrawn="1"/>
        </p:nvSpPr>
        <p:spPr>
          <a:xfrm>
            <a:off x="5358392" y="1885183"/>
            <a:ext cx="1541891" cy="1541891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/>
                </a:gs>
                <a:gs pos="30000">
                  <a:schemeClr val="accent1"/>
                </a:gs>
                <a:gs pos="99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7B9492E-B553-986C-DCD6-ABAEC0787099}"/>
              </a:ext>
            </a:extLst>
          </p:cNvPr>
          <p:cNvSpPr/>
          <p:nvPr userDrawn="1"/>
        </p:nvSpPr>
        <p:spPr>
          <a:xfrm>
            <a:off x="1426211" y="1885183"/>
            <a:ext cx="1541891" cy="1541891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/>
                </a:gs>
                <a:gs pos="30000">
                  <a:schemeClr val="accent1"/>
                </a:gs>
                <a:gs pos="99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F3FA1E-28A2-2A44-2C1D-7A1EF81ABD03}"/>
              </a:ext>
            </a:extLst>
          </p:cNvPr>
          <p:cNvCxnSpPr>
            <a:cxnSpLocks/>
          </p:cNvCxnSpPr>
          <p:nvPr userDrawn="1"/>
        </p:nvCxnSpPr>
        <p:spPr>
          <a:xfrm>
            <a:off x="1739956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B1848BA4-D0B6-9ABC-82C6-933BFFFAE0F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33690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3556C88-4E70-B0A6-86D9-2CF5F271DCB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733690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9073B9-455D-C10B-7B33-B2CA64C32A74}"/>
              </a:ext>
            </a:extLst>
          </p:cNvPr>
          <p:cNvCxnSpPr>
            <a:cxnSpLocks/>
          </p:cNvCxnSpPr>
          <p:nvPr userDrawn="1"/>
        </p:nvCxnSpPr>
        <p:spPr>
          <a:xfrm>
            <a:off x="9613844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54A302D-4223-5925-8CEA-0BEE1E1125ED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607578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F16AF30-7B37-1297-47E4-EF0C23B0DBF2}"/>
              </a:ext>
            </a:extLst>
          </p:cNvPr>
          <p:cNvSpPr>
            <a:spLocks noGrp="1"/>
          </p:cNvSpPr>
          <p:nvPr userDrawn="1">
            <p:ph type="body" idx="18" hasCustomPrompt="1"/>
          </p:nvPr>
        </p:nvSpPr>
        <p:spPr>
          <a:xfrm>
            <a:off x="8607578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8F87B0-A732-A5D0-3978-C84778E6D744}"/>
              </a:ext>
            </a:extLst>
          </p:cNvPr>
          <p:cNvCxnSpPr>
            <a:cxnSpLocks/>
          </p:cNvCxnSpPr>
          <p:nvPr userDrawn="1"/>
        </p:nvCxnSpPr>
        <p:spPr>
          <a:xfrm>
            <a:off x="5676900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C1879FC-3649-DC7B-2874-F383D5CD44C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4670634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21D4A74-0C75-63EE-E996-862CBFFE4904}"/>
              </a:ext>
            </a:extLst>
          </p:cNvPr>
          <p:cNvSpPr>
            <a:spLocks noGrp="1"/>
          </p:cNvSpPr>
          <p:nvPr userDrawn="1">
            <p:ph type="body" idx="21" hasCustomPrompt="1"/>
          </p:nvPr>
        </p:nvSpPr>
        <p:spPr>
          <a:xfrm>
            <a:off x="4670634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B8ED1A0-8CA5-C8C1-D1EF-DB4F3092CB12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C707F6A4-4D18-F3BE-1996-FA147CB634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26211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FF694DD8-C8F5-07D4-2208-578B44E5F00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63155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8767C8BD-3DD0-49B5-2AF0-B5E3A61BC9A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300099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6226129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03AC0CE5-EA06-CE55-4FDD-17CBF3749294}"/>
              </a:ext>
            </a:extLst>
          </p:cNvPr>
          <p:cNvSpPr/>
          <p:nvPr userDrawn="1"/>
        </p:nvSpPr>
        <p:spPr>
          <a:xfrm>
            <a:off x="419100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9E632FC-0C0B-A67C-A85C-8206A1A5107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33690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055182EB-F96C-FFD4-C323-F5CCFF6068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3690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7" name="Rectangle: Rounded Corners 14">
            <a:extLst>
              <a:ext uri="{FF2B5EF4-FFF2-40B4-BE49-F238E27FC236}">
                <a16:creationId xmlns:a16="http://schemas.microsoft.com/office/drawing/2014/main" id="{462E4AA4-1F9A-4B65-017C-81AAB49744B9}"/>
              </a:ext>
            </a:extLst>
          </p:cNvPr>
          <p:cNvSpPr/>
          <p:nvPr userDrawn="1"/>
        </p:nvSpPr>
        <p:spPr>
          <a:xfrm>
            <a:off x="8292988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27B2543-1791-CE3E-5D92-A32148B8B4A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607578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38AAC4E9-B601-E048-E004-7AB349D403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07578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1" name="Rectangle: Rounded Corners 14">
            <a:extLst>
              <a:ext uri="{FF2B5EF4-FFF2-40B4-BE49-F238E27FC236}">
                <a16:creationId xmlns:a16="http://schemas.microsoft.com/office/drawing/2014/main" id="{29682F97-F604-3EA6-1614-4AD9EA8EBD33}"/>
              </a:ext>
            </a:extLst>
          </p:cNvPr>
          <p:cNvSpPr/>
          <p:nvPr userDrawn="1"/>
        </p:nvSpPr>
        <p:spPr>
          <a:xfrm>
            <a:off x="4356044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AD311DF5-CAB0-119A-BEB3-CD860F0E8E6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670634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A2EF9C3D-D705-2798-A07B-2AD4B99723C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70634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B5974954-D39B-EA11-2394-C3638EFE87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3690" y="2189966"/>
            <a:ext cx="1304660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EYEBROW</a:t>
            </a:r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AD9BE854-F816-4000-5D2D-80A4E7C51B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70634" y="2189966"/>
            <a:ext cx="1304660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EYEBROW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51E6FFF8-A8A7-3C71-837B-9C417CC66E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07578" y="2189966"/>
            <a:ext cx="1304660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EYEBROW</a:t>
            </a:r>
          </a:p>
        </p:txBody>
      </p:sp>
    </p:spTree>
    <p:extLst>
      <p:ext uri="{BB962C8B-B14F-4D97-AF65-F5344CB8AC3E}">
        <p14:creationId xmlns:p14="http://schemas.microsoft.com/office/powerpoint/2010/main" val="1292038370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422327CD-07D1-1CAF-46C3-09EBBAA08919}"/>
              </a:ext>
            </a:extLst>
          </p:cNvPr>
          <p:cNvSpPr/>
          <p:nvPr userDrawn="1"/>
        </p:nvSpPr>
        <p:spPr>
          <a:xfrm>
            <a:off x="419100" y="1371600"/>
            <a:ext cx="3650025" cy="4838699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8" name="Rectangle: Rounded Corners 15">
            <a:extLst>
              <a:ext uri="{FF2B5EF4-FFF2-40B4-BE49-F238E27FC236}">
                <a16:creationId xmlns:a16="http://schemas.microsoft.com/office/drawing/2014/main" id="{64275C19-EB6A-D5A4-A6A1-C8D890AC76C0}"/>
              </a:ext>
            </a:extLst>
          </p:cNvPr>
          <p:cNvSpPr/>
          <p:nvPr userDrawn="1"/>
        </p:nvSpPr>
        <p:spPr>
          <a:xfrm>
            <a:off x="4315092" y="1371600"/>
            <a:ext cx="3650025" cy="4838699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Rectangle: Rounded Corners 16">
            <a:extLst>
              <a:ext uri="{FF2B5EF4-FFF2-40B4-BE49-F238E27FC236}">
                <a16:creationId xmlns:a16="http://schemas.microsoft.com/office/drawing/2014/main" id="{9CAB5F3F-9289-6BA8-3B6A-9D79956FEAC7}"/>
              </a:ext>
            </a:extLst>
          </p:cNvPr>
          <p:cNvSpPr/>
          <p:nvPr userDrawn="1"/>
        </p:nvSpPr>
        <p:spPr>
          <a:xfrm>
            <a:off x="8199075" y="1371601"/>
            <a:ext cx="3650025" cy="483869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1059391-7A3F-14D9-37B8-EE42ACEAD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30000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0CB3EBDE-B4C0-0388-471A-5BBEE001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3F45658-52EB-AE68-7DD2-00BA9C80247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912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FCACC78A-CE4C-D779-A4B8-103E819B2A6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39904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3A4D9EEC-CF9D-5FCF-D3D9-BD9838490EB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423887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28961C79-6584-D0B8-F203-96FBC0849D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0670" y="1371600"/>
            <a:ext cx="3657600" cy="2560320"/>
          </a:xfrm>
          <a:prstGeom prst="roundRect">
            <a:avLst>
              <a:gd name="adj" fmla="val 9227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9E880BFF-C8C8-8B71-84C1-1A87D878B0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07517" y="1371600"/>
            <a:ext cx="3657600" cy="2560320"/>
          </a:xfrm>
          <a:prstGeom prst="roundRect">
            <a:avLst>
              <a:gd name="adj" fmla="val 8730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10BA1E98-6AF5-601E-9289-92A2474496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91500" y="1371600"/>
            <a:ext cx="3657600" cy="2560320"/>
          </a:xfrm>
          <a:prstGeom prst="roundRect">
            <a:avLst>
              <a:gd name="adj" fmla="val 6746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32589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F0C55-647A-C46B-A269-98522441C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F208D-91C1-F29E-A081-9D2732734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2A589-5F0B-598C-69E0-6E7590C66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1A630B-C649-4CB7-1BD1-E2D4AF0BBA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626E01-99E0-7BE3-78D0-87D68B0FF3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2F547-560F-A937-9926-0A8E0F995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E0F630-3A32-D601-3FB9-ED9CABF8D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C2F6C6-0F2E-5467-AA0F-F108EE77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225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2 support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109FBF-A551-0E73-F8F7-CC7C0D3CAB0F}"/>
              </a:ext>
            </a:extLst>
          </p:cNvPr>
          <p:cNvSpPr/>
          <p:nvPr userDrawn="1"/>
        </p:nvSpPr>
        <p:spPr>
          <a:xfrm>
            <a:off x="419100" y="1371600"/>
            <a:ext cx="3650025" cy="4838700"/>
          </a:xfrm>
          <a:prstGeom prst="roundRect">
            <a:avLst>
              <a:gd name="adj" fmla="val 595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6DC1607-DD34-92DA-9340-AF0A334035F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89385" y="3340268"/>
            <a:ext cx="2909455" cy="1015663"/>
          </a:xfrm>
          <a:noFill/>
        </p:spPr>
        <p:txBody>
          <a:bodyPr tIns="0" bIns="0" anchor="ctr">
            <a:spAutoFit/>
          </a:bodyPr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20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6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F6DF51-03DE-037A-36FA-57CE810E7F5F}"/>
              </a:ext>
            </a:extLst>
          </p:cNvPr>
          <p:cNvSpPr/>
          <p:nvPr userDrawn="1"/>
        </p:nvSpPr>
        <p:spPr>
          <a:xfrm>
            <a:off x="4439410" y="3962400"/>
            <a:ext cx="7409690" cy="2247900"/>
          </a:xfrm>
          <a:prstGeom prst="roundRect">
            <a:avLst>
              <a:gd name="adj" fmla="val 6866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2FF4F5-7447-221A-7628-D02970A35BC7}"/>
              </a:ext>
            </a:extLst>
          </p:cNvPr>
          <p:cNvSpPr/>
          <p:nvPr userDrawn="1"/>
        </p:nvSpPr>
        <p:spPr>
          <a:xfrm>
            <a:off x="4439410" y="1371600"/>
            <a:ext cx="7409690" cy="2247900"/>
          </a:xfrm>
          <a:prstGeom prst="roundRect">
            <a:avLst>
              <a:gd name="adj" fmla="val 467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27D050-2858-D049-1607-455C9592B65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4960187" y="1994800"/>
            <a:ext cx="6393613" cy="987621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46297EF-AFF3-48F7-A407-E3274CA69538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4960187" y="4585600"/>
            <a:ext cx="6393613" cy="987621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9117487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2 supporting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ABFB6408-920D-1E6F-B461-73461F93CAA7}"/>
              </a:ext>
            </a:extLst>
          </p:cNvPr>
          <p:cNvSpPr/>
          <p:nvPr userDrawn="1"/>
        </p:nvSpPr>
        <p:spPr>
          <a:xfrm>
            <a:off x="419100" y="1371600"/>
            <a:ext cx="3650025" cy="4838700"/>
          </a:xfrm>
          <a:prstGeom prst="roundRect">
            <a:avLst>
              <a:gd name="adj" fmla="val 335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B19ADC-8D74-4951-A056-93F593F4359A}"/>
              </a:ext>
            </a:extLst>
          </p:cNvPr>
          <p:cNvSpPr/>
          <p:nvPr userDrawn="1"/>
        </p:nvSpPr>
        <p:spPr>
          <a:xfrm>
            <a:off x="4439410" y="1371600"/>
            <a:ext cx="7409690" cy="2247900"/>
          </a:xfrm>
          <a:prstGeom prst="roundRect">
            <a:avLst>
              <a:gd name="adj" fmla="val 467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7B450E-3B8F-B9BB-23ED-77B2B602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BFF768BE-5F94-42C9-E496-955140986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E3CD08A-F4CD-7075-B39F-26A7E7D6B9B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912" y="4311650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18D1C323-2D58-E984-9769-0CF93BF350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9101" y="1371600"/>
            <a:ext cx="3650024" cy="2622263"/>
          </a:xfrm>
          <a:prstGeom prst="roundRect">
            <a:avLst>
              <a:gd name="adj" fmla="val 5525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F2AFFA86-EF61-AE52-5912-1F28DB9B6C3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351386" y="2049275"/>
            <a:ext cx="4002413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B37E5854-0024-2BA6-0A11-936EDB9189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48554" y="1371600"/>
            <a:ext cx="2431217" cy="2236839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3" name="Rectangle: Rounded Corners 7">
            <a:extLst>
              <a:ext uri="{FF2B5EF4-FFF2-40B4-BE49-F238E27FC236}">
                <a16:creationId xmlns:a16="http://schemas.microsoft.com/office/drawing/2014/main" id="{4B1D0688-BD48-5879-E9D2-8DF70D6B56DF}"/>
              </a:ext>
            </a:extLst>
          </p:cNvPr>
          <p:cNvSpPr/>
          <p:nvPr userDrawn="1"/>
        </p:nvSpPr>
        <p:spPr>
          <a:xfrm>
            <a:off x="4439410" y="3962400"/>
            <a:ext cx="7409690" cy="2247900"/>
          </a:xfrm>
          <a:prstGeom prst="roundRect">
            <a:avLst>
              <a:gd name="adj" fmla="val 467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8A001B6D-E4D2-2B03-93FF-DE67C05CDF13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7351386" y="4640075"/>
            <a:ext cx="4002413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145F96AB-F97D-57A2-35EA-DA15CB79E5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448554" y="3962400"/>
            <a:ext cx="2431217" cy="2236839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33636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3 support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2FF4F5-7447-221A-7628-D02970A35BC7}"/>
              </a:ext>
            </a:extLst>
          </p:cNvPr>
          <p:cNvSpPr/>
          <p:nvPr userDrawn="1"/>
        </p:nvSpPr>
        <p:spPr>
          <a:xfrm>
            <a:off x="419100" y="1485900"/>
            <a:ext cx="11430000" cy="1828798"/>
          </a:xfrm>
          <a:prstGeom prst="roundRect">
            <a:avLst>
              <a:gd name="adj" fmla="val 10291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27D050-2858-D049-1607-455C9592B65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44232" y="1907857"/>
            <a:ext cx="10775280" cy="984885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377A2A5-F4FE-67F7-ADE6-5A4C45C46636}"/>
              </a:ext>
            </a:extLst>
          </p:cNvPr>
          <p:cNvSpPr/>
          <p:nvPr userDrawn="1"/>
        </p:nvSpPr>
        <p:spPr>
          <a:xfrm>
            <a:off x="419100" y="3543302"/>
            <a:ext cx="3678669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155E0E-FE90-30B4-29B2-5095FF7F7DFF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746593" y="3857623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42C1789-5BCE-3857-98C9-2C699654BC1E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746593" y="4255530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: Rounded Corners 8">
            <a:extLst>
              <a:ext uri="{FF2B5EF4-FFF2-40B4-BE49-F238E27FC236}">
                <a16:creationId xmlns:a16="http://schemas.microsoft.com/office/drawing/2014/main" id="{B0BFE81F-8456-AC39-1679-18D4E426E6AF}"/>
              </a:ext>
            </a:extLst>
          </p:cNvPr>
          <p:cNvSpPr/>
          <p:nvPr userDrawn="1"/>
        </p:nvSpPr>
        <p:spPr>
          <a:xfrm>
            <a:off x="8170431" y="3543302"/>
            <a:ext cx="3678669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7609F0-4D50-9330-513F-4BCA6409BF8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497924" y="3857623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E659CCA-1997-5805-AE7F-FC2CBA8438F0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8497924" y="4255530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Rectangle: Rounded Corners 8">
            <a:extLst>
              <a:ext uri="{FF2B5EF4-FFF2-40B4-BE49-F238E27FC236}">
                <a16:creationId xmlns:a16="http://schemas.microsoft.com/office/drawing/2014/main" id="{291BB76D-D157-C126-D16B-F05861C573FC}"/>
              </a:ext>
            </a:extLst>
          </p:cNvPr>
          <p:cNvSpPr/>
          <p:nvPr userDrawn="1"/>
        </p:nvSpPr>
        <p:spPr>
          <a:xfrm>
            <a:off x="4294765" y="3543302"/>
            <a:ext cx="3678669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AD33963-AB69-FE2A-ECBE-D6DDEC9E474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622258" y="3857623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1B379EDC-66F5-D1E6-79F5-D2E991C68823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4622258" y="4255530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514014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w photo + 3 support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A477AA5C-159F-62CD-6AB3-B00F2A3A514F}"/>
              </a:ext>
            </a:extLst>
          </p:cNvPr>
          <p:cNvSpPr/>
          <p:nvPr userDrawn="1"/>
        </p:nvSpPr>
        <p:spPr>
          <a:xfrm>
            <a:off x="8460853" y="3543302"/>
            <a:ext cx="3388247" cy="2666998"/>
          </a:xfrm>
          <a:prstGeom prst="roundRect">
            <a:avLst>
              <a:gd name="adj" fmla="val 5020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557FA9E-9D5B-C34C-8303-2319FBA56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C314C204-02A8-6E43-99EF-091BB7B4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Rectangle: Rounded Corners 7">
            <a:extLst>
              <a:ext uri="{FF2B5EF4-FFF2-40B4-BE49-F238E27FC236}">
                <a16:creationId xmlns:a16="http://schemas.microsoft.com/office/drawing/2014/main" id="{B0C1D41D-BAB7-A7EA-8053-4899AA956B42}"/>
              </a:ext>
            </a:extLst>
          </p:cNvPr>
          <p:cNvSpPr/>
          <p:nvPr userDrawn="1"/>
        </p:nvSpPr>
        <p:spPr>
          <a:xfrm>
            <a:off x="1162246" y="1485900"/>
            <a:ext cx="10686854" cy="1828798"/>
          </a:xfrm>
          <a:prstGeom prst="roundRect">
            <a:avLst>
              <a:gd name="adj" fmla="val 7369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7BCFF0A-3A35-DC91-3F6F-0D3629185D0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2668577" y="1907857"/>
            <a:ext cx="8756566" cy="984885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Rectangle: Rounded Corners 8">
            <a:extLst>
              <a:ext uri="{FF2B5EF4-FFF2-40B4-BE49-F238E27FC236}">
                <a16:creationId xmlns:a16="http://schemas.microsoft.com/office/drawing/2014/main" id="{EF5EA3BB-10E0-B04C-60DD-6EE5C33E8C75}"/>
              </a:ext>
            </a:extLst>
          </p:cNvPr>
          <p:cNvSpPr/>
          <p:nvPr userDrawn="1"/>
        </p:nvSpPr>
        <p:spPr>
          <a:xfrm>
            <a:off x="1181103" y="3543302"/>
            <a:ext cx="3388247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5" name="Rectangle: Rounded Corners 10">
            <a:extLst>
              <a:ext uri="{FF2B5EF4-FFF2-40B4-BE49-F238E27FC236}">
                <a16:creationId xmlns:a16="http://schemas.microsoft.com/office/drawing/2014/main" id="{57351171-1DA9-AF08-C3C2-96B12F0DDDDD}"/>
              </a:ext>
            </a:extLst>
          </p:cNvPr>
          <p:cNvSpPr/>
          <p:nvPr userDrawn="1"/>
        </p:nvSpPr>
        <p:spPr>
          <a:xfrm>
            <a:off x="4820978" y="3543302"/>
            <a:ext cx="3388247" cy="2666998"/>
          </a:xfrm>
          <a:prstGeom prst="roundRect">
            <a:avLst>
              <a:gd name="adj" fmla="val 5020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9C43166-2DA6-A0B7-21E8-CEE047D8E0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23748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B3E3EA0-DF42-5351-E520-1805467D597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23748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74A0013E-F300-BF10-DCDB-6396B184E1F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063624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BC47406E-2043-1985-F7B5-1AFF4F45BE0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063624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446EF66-AF34-1E0F-856E-C8F8ECD4CE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03497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DC2F462B-F2F2-F5C6-1406-F3F64BAE7E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703497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E5E9E0D-CFE5-2AE4-9E60-BAB0447A8A70}"/>
              </a:ext>
            </a:extLst>
          </p:cNvPr>
          <p:cNvSpPr/>
          <p:nvPr userDrawn="1"/>
        </p:nvSpPr>
        <p:spPr>
          <a:xfrm>
            <a:off x="430976" y="1476253"/>
            <a:ext cx="1852328" cy="1852328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EC412EF2-03F2-40B9-0D02-EB4F8F46A5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976" y="1485900"/>
            <a:ext cx="1852328" cy="185232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10010184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lla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7A7BC55-834F-35C9-7A9C-F351FE4EC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415D1DC-82BC-C90A-95C3-76B019B3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BC3FC6D-2BA5-FEEC-EDCC-688A872C0FA3}"/>
              </a:ext>
            </a:extLst>
          </p:cNvPr>
          <p:cNvSpPr/>
          <p:nvPr userDrawn="1"/>
        </p:nvSpPr>
        <p:spPr>
          <a:xfrm>
            <a:off x="419100" y="2060812"/>
            <a:ext cx="11430000" cy="4149488"/>
          </a:xfrm>
          <a:prstGeom prst="roundRect">
            <a:avLst>
              <a:gd name="adj" fmla="val 313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1A7F1E9-13EA-7BD9-34BF-D5753914E19D}"/>
              </a:ext>
            </a:extLst>
          </p:cNvPr>
          <p:cNvSpPr/>
          <p:nvPr userDrawn="1"/>
        </p:nvSpPr>
        <p:spPr>
          <a:xfrm>
            <a:off x="1035007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C335E8-287B-2524-150D-033C483514FE}"/>
              </a:ext>
            </a:extLst>
          </p:cNvPr>
          <p:cNvCxnSpPr>
            <a:cxnSpLocks/>
          </p:cNvCxnSpPr>
          <p:nvPr userDrawn="1"/>
        </p:nvCxnSpPr>
        <p:spPr>
          <a:xfrm>
            <a:off x="1278605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4EDBDAE7-8B58-8891-7327-E4ABE61D6F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44532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5B3B7C79-38B0-1A2E-803F-0A79610FAE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9391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49748C2-5A9E-2CC4-DDB7-9C25E95F7A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9390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1484C2E-741E-425F-80B2-476B27E37934}"/>
              </a:ext>
            </a:extLst>
          </p:cNvPr>
          <p:cNvSpPr/>
          <p:nvPr userDrawn="1"/>
        </p:nvSpPr>
        <p:spPr>
          <a:xfrm>
            <a:off x="3907187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A0E0EC-CE34-DAAD-5377-9E2F5CE887E1}"/>
              </a:ext>
            </a:extLst>
          </p:cNvPr>
          <p:cNvCxnSpPr>
            <a:cxnSpLocks/>
          </p:cNvCxnSpPr>
          <p:nvPr userDrawn="1"/>
        </p:nvCxnSpPr>
        <p:spPr>
          <a:xfrm>
            <a:off x="4150046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DF8B5B29-D300-9F69-E0B7-56BDB2FEF6D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16712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C7684B9D-A7EE-CEFB-CBD7-85ED247468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90832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B69EA51-E832-1E2D-4F0C-82C9115D3EC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490831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D260014-AEF1-7AE3-57DD-F0BD3AD7647D}"/>
              </a:ext>
            </a:extLst>
          </p:cNvPr>
          <p:cNvSpPr/>
          <p:nvPr userDrawn="1"/>
        </p:nvSpPr>
        <p:spPr>
          <a:xfrm>
            <a:off x="9653762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4AE0500-65AD-FF0D-254A-17E030003051}"/>
              </a:ext>
            </a:extLst>
          </p:cNvPr>
          <p:cNvCxnSpPr>
            <a:cxnSpLocks/>
          </p:cNvCxnSpPr>
          <p:nvPr userDrawn="1"/>
        </p:nvCxnSpPr>
        <p:spPr>
          <a:xfrm>
            <a:off x="9897360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Picture Placeholder 12">
            <a:extLst>
              <a:ext uri="{FF2B5EF4-FFF2-40B4-BE49-F238E27FC236}">
                <a16:creationId xmlns:a16="http://schemas.microsoft.com/office/drawing/2014/main" id="{B640880A-7973-008F-432F-8B123939CD0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663287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E158B3A9-DA4C-81C6-D04A-2085EA64B0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38146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25C21C7E-82D5-470C-2DF8-E789D36F8E2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238145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D97B6E0-585B-449B-320B-4687159A7D9A}"/>
              </a:ext>
            </a:extLst>
          </p:cNvPr>
          <p:cNvSpPr/>
          <p:nvPr userDrawn="1"/>
        </p:nvSpPr>
        <p:spPr>
          <a:xfrm>
            <a:off x="6780474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22E0AE-DAB3-BF17-69BF-39D436D975C1}"/>
              </a:ext>
            </a:extLst>
          </p:cNvPr>
          <p:cNvCxnSpPr>
            <a:cxnSpLocks/>
          </p:cNvCxnSpPr>
          <p:nvPr userDrawn="1"/>
        </p:nvCxnSpPr>
        <p:spPr>
          <a:xfrm>
            <a:off x="7023702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Picture Placeholder 12">
            <a:extLst>
              <a:ext uri="{FF2B5EF4-FFF2-40B4-BE49-F238E27FC236}">
                <a16:creationId xmlns:a16="http://schemas.microsoft.com/office/drawing/2014/main" id="{51D0E8A9-2F1B-524B-6392-9D00F738F8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789999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971D29F9-4A83-2287-8D37-98D1E104B8F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4488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F1075A04-6C45-3D86-8929-00EBC25E1E6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364487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</p:spTree>
    <p:extLst>
      <p:ext uri="{BB962C8B-B14F-4D97-AF65-F5344CB8AC3E}">
        <p14:creationId xmlns:p14="http://schemas.microsoft.com/office/powerpoint/2010/main" val="405076464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19100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198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1980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Rectangle: Rounded Corners 14">
            <a:extLst>
              <a:ext uri="{FF2B5EF4-FFF2-40B4-BE49-F238E27FC236}">
                <a16:creationId xmlns:a16="http://schemas.microsoft.com/office/drawing/2014/main" id="{CDA630CA-AC91-9937-3BDE-708242D99EE2}"/>
              </a:ext>
            </a:extLst>
          </p:cNvPr>
          <p:cNvSpPr/>
          <p:nvPr userDrawn="1"/>
        </p:nvSpPr>
        <p:spPr>
          <a:xfrm>
            <a:off x="3344333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1" name="Rectangle: Rounded Corners 14">
            <a:extLst>
              <a:ext uri="{FF2B5EF4-FFF2-40B4-BE49-F238E27FC236}">
                <a16:creationId xmlns:a16="http://schemas.microsoft.com/office/drawing/2014/main" id="{D9FE9A6B-FC2A-9A04-C60A-5FF8E588915F}"/>
              </a:ext>
            </a:extLst>
          </p:cNvPr>
          <p:cNvSpPr/>
          <p:nvPr userDrawn="1"/>
        </p:nvSpPr>
        <p:spPr>
          <a:xfrm>
            <a:off x="6269566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2" name="Rectangle: Rounded Corners 14">
            <a:extLst>
              <a:ext uri="{FF2B5EF4-FFF2-40B4-BE49-F238E27FC236}">
                <a16:creationId xmlns:a16="http://schemas.microsoft.com/office/drawing/2014/main" id="{5132F6C4-259F-A485-6FEB-B51E68939AC4}"/>
              </a:ext>
            </a:extLst>
          </p:cNvPr>
          <p:cNvSpPr/>
          <p:nvPr userDrawn="1"/>
        </p:nvSpPr>
        <p:spPr>
          <a:xfrm>
            <a:off x="9194800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8ACFE3EF-31FB-9767-3942-855DA022D2D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521287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5100FB44-5917-E2FA-F2F6-B9595E8BAE9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1287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5C4A104-65E1-D9DA-FB3D-FB3069741FD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652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83755C07-4451-FB89-D4A0-6F1401349EE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46520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1102334C-C71A-030B-D4A9-CDCB5F6F07D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371754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6231D22F-202B-F7CC-05D0-9F1736CCBE0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371754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371785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header emphasi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14">
            <a:extLst>
              <a:ext uri="{FF2B5EF4-FFF2-40B4-BE49-F238E27FC236}">
                <a16:creationId xmlns:a16="http://schemas.microsoft.com/office/drawing/2014/main" id="{6816EF0C-A4B6-AA25-4DD6-343A9BE46D4C}"/>
              </a:ext>
            </a:extLst>
          </p:cNvPr>
          <p:cNvSpPr/>
          <p:nvPr userDrawn="1"/>
        </p:nvSpPr>
        <p:spPr>
          <a:xfrm>
            <a:off x="419100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EF601CF2-F80A-EE5B-E6A3-CAF78A072F71}"/>
              </a:ext>
            </a:extLst>
          </p:cNvPr>
          <p:cNvSpPr/>
          <p:nvPr userDrawn="1"/>
        </p:nvSpPr>
        <p:spPr>
          <a:xfrm>
            <a:off x="419100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A83F10-A6A5-9DB6-82A4-7C60B2C2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30000" cy="647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FA73487-41B8-C6B8-C7F8-B0CD65AFF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: Rounded Corners 14">
            <a:extLst>
              <a:ext uri="{FF2B5EF4-FFF2-40B4-BE49-F238E27FC236}">
                <a16:creationId xmlns:a16="http://schemas.microsoft.com/office/drawing/2014/main" id="{473E4F63-F81C-B5C1-3063-49AD8B9CC2E2}"/>
              </a:ext>
            </a:extLst>
          </p:cNvPr>
          <p:cNvSpPr/>
          <p:nvPr userDrawn="1"/>
        </p:nvSpPr>
        <p:spPr>
          <a:xfrm>
            <a:off x="3361168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3" name="Rectangle: Rounded Corners 18">
            <a:extLst>
              <a:ext uri="{FF2B5EF4-FFF2-40B4-BE49-F238E27FC236}">
                <a16:creationId xmlns:a16="http://schemas.microsoft.com/office/drawing/2014/main" id="{86ABEDA0-DCB0-C2DD-8E53-E231788C1A50}"/>
              </a:ext>
            </a:extLst>
          </p:cNvPr>
          <p:cNvSpPr/>
          <p:nvPr userDrawn="1"/>
        </p:nvSpPr>
        <p:spPr>
          <a:xfrm>
            <a:off x="3361168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DB231BB9-ABB2-B472-D7F1-C14E9DCBB408}"/>
              </a:ext>
            </a:extLst>
          </p:cNvPr>
          <p:cNvSpPr/>
          <p:nvPr userDrawn="1"/>
        </p:nvSpPr>
        <p:spPr>
          <a:xfrm>
            <a:off x="6263863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E0E49E9A-AF4A-1D5C-6543-1BC704B3D090}"/>
              </a:ext>
            </a:extLst>
          </p:cNvPr>
          <p:cNvSpPr/>
          <p:nvPr userDrawn="1"/>
        </p:nvSpPr>
        <p:spPr>
          <a:xfrm>
            <a:off x="6263863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8" name="Rectangle: Rounded Corners 14">
            <a:extLst>
              <a:ext uri="{FF2B5EF4-FFF2-40B4-BE49-F238E27FC236}">
                <a16:creationId xmlns:a16="http://schemas.microsoft.com/office/drawing/2014/main" id="{F0F2686D-7DFC-A073-EED2-05B28513D614}"/>
              </a:ext>
            </a:extLst>
          </p:cNvPr>
          <p:cNvSpPr/>
          <p:nvPr userDrawn="1"/>
        </p:nvSpPr>
        <p:spPr>
          <a:xfrm>
            <a:off x="9205931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Rectangle: Rounded Corners 18">
            <a:extLst>
              <a:ext uri="{FF2B5EF4-FFF2-40B4-BE49-F238E27FC236}">
                <a16:creationId xmlns:a16="http://schemas.microsoft.com/office/drawing/2014/main" id="{BC0690B1-1CC5-531E-A721-AFB7699018E1}"/>
              </a:ext>
            </a:extLst>
          </p:cNvPr>
          <p:cNvSpPr/>
          <p:nvPr userDrawn="1"/>
        </p:nvSpPr>
        <p:spPr>
          <a:xfrm>
            <a:off x="9205931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7811173-A0D9-E93E-824D-F83CEBFCAFF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0198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E7813BD-EC3E-6193-E5CE-E780CC85332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521287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16C5253B-1AA6-2E23-59D6-41D8395FDD1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652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F6C5C3C-80BF-4ACA-1910-1BBF445892B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371754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630B420-54F2-5242-8DD8-AD9DD40FA3DA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601980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29DE2E8A-1BED-B270-3DE1-7757EEADC83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1287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2D5619EE-3385-9C76-678D-E195626039D6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46520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1616D48D-C0D0-69A0-3140-09689F6698B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371754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8084538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w circle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FB76CAA-3D89-ABF8-57CF-7B6E9C42494A}"/>
              </a:ext>
            </a:extLst>
          </p:cNvPr>
          <p:cNvSpPr/>
          <p:nvPr userDrawn="1"/>
        </p:nvSpPr>
        <p:spPr>
          <a:xfrm>
            <a:off x="419100" y="3543302"/>
            <a:ext cx="2743200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1244" y="3663950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41244" y="4061857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: Rounded Corners 24">
            <a:extLst>
              <a:ext uri="{FF2B5EF4-FFF2-40B4-BE49-F238E27FC236}">
                <a16:creationId xmlns:a16="http://schemas.microsoft.com/office/drawing/2014/main" id="{19F444B6-6CD6-C89C-4E82-9FB04446FE2A}"/>
              </a:ext>
            </a:extLst>
          </p:cNvPr>
          <p:cNvSpPr/>
          <p:nvPr userDrawn="1"/>
        </p:nvSpPr>
        <p:spPr>
          <a:xfrm>
            <a:off x="9105901" y="3543302"/>
            <a:ext cx="2743200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D1D5D2D-E4DB-925B-41D5-4B7F6BB4D84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228045" y="3663950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D7169697-B47B-6FBD-A28E-24F4EC79745B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9228045" y="4061857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Rectangle: Rounded Corners 24">
            <a:extLst>
              <a:ext uri="{FF2B5EF4-FFF2-40B4-BE49-F238E27FC236}">
                <a16:creationId xmlns:a16="http://schemas.microsoft.com/office/drawing/2014/main" id="{CC78F6CD-DF44-3BDE-EEC0-0680C981E94B}"/>
              </a:ext>
            </a:extLst>
          </p:cNvPr>
          <p:cNvSpPr/>
          <p:nvPr userDrawn="1"/>
        </p:nvSpPr>
        <p:spPr>
          <a:xfrm>
            <a:off x="3318622" y="3543302"/>
            <a:ext cx="2743200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443F3C4-5019-2196-B304-29FD5CD373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440766" y="3663950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618E3E1-A19B-D1C4-3671-0FEF46CC521E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3440766" y="4061857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Rectangle: Rounded Corners 24">
            <a:extLst>
              <a:ext uri="{FF2B5EF4-FFF2-40B4-BE49-F238E27FC236}">
                <a16:creationId xmlns:a16="http://schemas.microsoft.com/office/drawing/2014/main" id="{E4457818-9CE9-D759-7421-54D0BDA29DD3}"/>
              </a:ext>
            </a:extLst>
          </p:cNvPr>
          <p:cNvSpPr/>
          <p:nvPr userDrawn="1"/>
        </p:nvSpPr>
        <p:spPr>
          <a:xfrm>
            <a:off x="6205444" y="3543302"/>
            <a:ext cx="2743200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FFCA4D1-963F-089F-8EE7-7A03ADA1AD0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327588" y="3663950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A89CB49B-6C6A-E53F-2301-B5149145828C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6327588" y="4061857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B2E8B191-B556-8C76-26F8-D0240238D3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7456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6F8B59B9-F0AE-AA2C-52E1-A725A2CDB6E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776978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77ADBE82-6854-A647-3FC6-792F112BCF0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63800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7E9D9400-4361-4D96-03C1-61BC7708988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64257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34255240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ectangula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0" y="3663950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9100" y="4061857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0D0FC32-9F03-894B-68E2-7CF5CF353C2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375660" y="3663950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4526E34-C7D8-D509-A201-9E997DE2D90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75660" y="4061857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27260A6-1D2B-1B04-0EF4-AB8C63D83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2220" y="3663950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BA15F6B-C3A4-9F6E-51D4-6670B9E8047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32220" y="4061857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0DE6576-FA6B-D29B-D71B-0E6A376563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88780" y="3663950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1C17393-3DDF-97D6-975E-2D841FD65D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288780" y="4061857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731A5005-0DB1-2A1C-F866-F29978F637D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910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A13C9686-CD96-65CC-2668-E24BF4AB9CC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7566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71FDDBDC-1DD5-3C49-10B7-23BCE22AABD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3222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A3349B17-AA97-9018-7F50-07C82A4CBA3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8878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327210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loc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0C8F3CA-E2BE-1C64-14B5-F889B194D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6891"/>
            <a:ext cx="11430001" cy="638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: Rounded Corners 14">
            <a:extLst>
              <a:ext uri="{FF2B5EF4-FFF2-40B4-BE49-F238E27FC236}">
                <a16:creationId xmlns:a16="http://schemas.microsoft.com/office/drawing/2014/main" id="{2631E0E3-66B9-656E-9237-366B85405449}"/>
              </a:ext>
            </a:extLst>
          </p:cNvPr>
          <p:cNvSpPr/>
          <p:nvPr userDrawn="1"/>
        </p:nvSpPr>
        <p:spPr>
          <a:xfrm>
            <a:off x="419100" y="1371600"/>
            <a:ext cx="5463540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B28F420-F872-DF05-77F2-829896EC58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062415" y="1954025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3DD2BA4C-DA8E-A3EC-22C5-EC20E62D086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9100" y="1371600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1" name="Rectangle: Rounded Corners 14">
            <a:extLst>
              <a:ext uri="{FF2B5EF4-FFF2-40B4-BE49-F238E27FC236}">
                <a16:creationId xmlns:a16="http://schemas.microsoft.com/office/drawing/2014/main" id="{9B81CC61-A4B5-04FC-4164-D3C7CB42B9C1}"/>
              </a:ext>
            </a:extLst>
          </p:cNvPr>
          <p:cNvSpPr/>
          <p:nvPr userDrawn="1"/>
        </p:nvSpPr>
        <p:spPr>
          <a:xfrm>
            <a:off x="6385560" y="1371600"/>
            <a:ext cx="5463540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44BF3E90-5C33-71AB-5C99-7C1D76D7FAB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028875" y="1954025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0546A675-E1C1-95C8-49A2-6D1028A3C1A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85560" y="1371600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4" name="Rectangle: Rounded Corners 14">
            <a:extLst>
              <a:ext uri="{FF2B5EF4-FFF2-40B4-BE49-F238E27FC236}">
                <a16:creationId xmlns:a16="http://schemas.microsoft.com/office/drawing/2014/main" id="{71EBE055-2A0A-B5BA-FA53-28C981F6D136}"/>
              </a:ext>
            </a:extLst>
          </p:cNvPr>
          <p:cNvSpPr/>
          <p:nvPr userDrawn="1"/>
        </p:nvSpPr>
        <p:spPr>
          <a:xfrm>
            <a:off x="419100" y="3849328"/>
            <a:ext cx="5463540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F9417FD1-7603-092A-724B-2A4FF45C893A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3062415" y="4431753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Picture Placeholder 19">
            <a:extLst>
              <a:ext uri="{FF2B5EF4-FFF2-40B4-BE49-F238E27FC236}">
                <a16:creationId xmlns:a16="http://schemas.microsoft.com/office/drawing/2014/main" id="{3B4DD86D-9F31-E558-834A-F68784EC8B1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9100" y="3849328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7" name="Rectangle: Rounded Corners 14">
            <a:extLst>
              <a:ext uri="{FF2B5EF4-FFF2-40B4-BE49-F238E27FC236}">
                <a16:creationId xmlns:a16="http://schemas.microsoft.com/office/drawing/2014/main" id="{06DC2354-1F0E-BBDF-276C-E89428D65BA8}"/>
              </a:ext>
            </a:extLst>
          </p:cNvPr>
          <p:cNvSpPr/>
          <p:nvPr userDrawn="1"/>
        </p:nvSpPr>
        <p:spPr>
          <a:xfrm>
            <a:off x="6385560" y="3849328"/>
            <a:ext cx="5463540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6FE0428A-B521-5C48-80FD-EC699EEB4AB1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9028875" y="4431753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19">
            <a:extLst>
              <a:ext uri="{FF2B5EF4-FFF2-40B4-BE49-F238E27FC236}">
                <a16:creationId xmlns:a16="http://schemas.microsoft.com/office/drawing/2014/main" id="{896EC479-0271-8EBF-CAFE-84C5EC0683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85560" y="3849328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46220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9F1ED-4633-9350-B3A5-72901035D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D7860B-16BD-1EEE-7A15-31B851883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B93F7F-E658-6D2D-BA97-69C73E32A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7CC62-DBF5-77DC-E34E-549588CD1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977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8E77B2-C610-3A31-5110-91FDF1F6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C663AE79-6577-F30A-13F2-C0AE4FA10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C9F0527-42A6-B350-36A0-D16816263F6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5038" y="2754691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A6942D81-7F37-FA5F-0C3C-3946830772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5038" y="1371600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9D99C2E9-3945-C255-51EB-673657FC25F9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425038" y="5247968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CAF12E28-EF60-2E0D-85D2-B9B9948CB35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5038" y="3864877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38E210B-61D4-AE12-F876-40FC4584F77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6381136" y="2754691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CF120748-2F30-F2BF-E77A-CE99DF45AA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81136" y="1371600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843953F-106C-1435-BE0E-989AFF97FC80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6381136" y="5247968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54C99E8E-8200-9FFB-1497-61AB330C06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81136" y="3864877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3938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25148" y="1371600"/>
            <a:ext cx="11430001" cy="105156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9A3ED9-F60A-9365-FF36-8388F8154325}"/>
              </a:ext>
            </a:extLst>
          </p:cNvPr>
          <p:cNvSpPr/>
          <p:nvPr userDrawn="1"/>
        </p:nvSpPr>
        <p:spPr>
          <a:xfrm>
            <a:off x="425148" y="2633980"/>
            <a:ext cx="11430001" cy="105156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1B6BB6B-7499-34A7-4AF7-AF464F8CD184}"/>
              </a:ext>
            </a:extLst>
          </p:cNvPr>
          <p:cNvSpPr/>
          <p:nvPr userDrawn="1"/>
        </p:nvSpPr>
        <p:spPr>
          <a:xfrm>
            <a:off x="425148" y="3896360"/>
            <a:ext cx="11430001" cy="105156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F960DB5-B53A-2F34-0B13-41BF56B70BC9}"/>
              </a:ext>
            </a:extLst>
          </p:cNvPr>
          <p:cNvSpPr/>
          <p:nvPr userDrawn="1"/>
        </p:nvSpPr>
        <p:spPr>
          <a:xfrm>
            <a:off x="425148" y="5158740"/>
            <a:ext cx="11430001" cy="105156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9313" y="155799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81395" y="150240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0D0FC32-9F03-894B-68E2-7CF5CF353C2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9313" y="282037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4526E34-C7D8-D509-A201-9E997DE2D90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81395" y="276478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27260A6-1D2B-1B04-0EF4-AB8C63D83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313" y="408275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BA15F6B-C3A4-9F6E-51D4-6670B9E8047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81395" y="402716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0DE6576-FA6B-D29B-D71B-0E6A376563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313" y="534513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1C17393-3DDF-97D6-975E-2D841FD65D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481395" y="528954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2180438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gray pilla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19100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5323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5323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Rectangle: Rounded Corners 14">
            <a:extLst>
              <a:ext uri="{FF2B5EF4-FFF2-40B4-BE49-F238E27FC236}">
                <a16:creationId xmlns:a16="http://schemas.microsoft.com/office/drawing/2014/main" id="{8CC344CF-9F34-4255-C1D1-485AA925D274}"/>
              </a:ext>
            </a:extLst>
          </p:cNvPr>
          <p:cNvSpPr/>
          <p:nvPr userDrawn="1"/>
        </p:nvSpPr>
        <p:spPr>
          <a:xfrm>
            <a:off x="9820161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46C11E2-5EA5-6D87-9B16-19C34984302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976384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D1FC3F53-1623-1501-A88C-393F90744E7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9976384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2" name="Rectangle: Rounded Corners 14">
            <a:extLst>
              <a:ext uri="{FF2B5EF4-FFF2-40B4-BE49-F238E27FC236}">
                <a16:creationId xmlns:a16="http://schemas.microsoft.com/office/drawing/2014/main" id="{642EFA99-0CC2-5C0D-F347-C7AF408144AB}"/>
              </a:ext>
            </a:extLst>
          </p:cNvPr>
          <p:cNvSpPr/>
          <p:nvPr userDrawn="1"/>
        </p:nvSpPr>
        <p:spPr>
          <a:xfrm>
            <a:off x="2769365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30F172A8-C3C2-BD4A-7CE4-964169DED1B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925588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8606C336-516C-32FA-0769-C71D2F0E48D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2925588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Rectangle: Rounded Corners 14">
            <a:extLst>
              <a:ext uri="{FF2B5EF4-FFF2-40B4-BE49-F238E27FC236}">
                <a16:creationId xmlns:a16="http://schemas.microsoft.com/office/drawing/2014/main" id="{6B8B3E43-F8BC-23C0-CF83-012744622F99}"/>
              </a:ext>
            </a:extLst>
          </p:cNvPr>
          <p:cNvSpPr/>
          <p:nvPr userDrawn="1"/>
        </p:nvSpPr>
        <p:spPr>
          <a:xfrm>
            <a:off x="7469895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576C61F-EF66-C44E-3E7A-C6DD64EA6AE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626118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7" name="Content Placeholder 3">
            <a:extLst>
              <a:ext uri="{FF2B5EF4-FFF2-40B4-BE49-F238E27FC236}">
                <a16:creationId xmlns:a16="http://schemas.microsoft.com/office/drawing/2014/main" id="{EE6A360E-3E2D-63BA-610C-462D2E45A3BE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626118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8" name="Rectangle: Rounded Corners 14">
            <a:extLst>
              <a:ext uri="{FF2B5EF4-FFF2-40B4-BE49-F238E27FC236}">
                <a16:creationId xmlns:a16="http://schemas.microsoft.com/office/drawing/2014/main" id="{B735E1DD-0BEA-CCF6-0B52-A1883FAA94EE}"/>
              </a:ext>
            </a:extLst>
          </p:cNvPr>
          <p:cNvSpPr/>
          <p:nvPr userDrawn="1"/>
        </p:nvSpPr>
        <p:spPr>
          <a:xfrm>
            <a:off x="5119630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DB5206F8-8307-A73A-CE56-CA2FD0EA39D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275853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DC6D66F0-02D3-2ADC-1C08-571FA4466C3F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5275853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19133806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illar w cicle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6891"/>
            <a:ext cx="11430000" cy="638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ACD32A4-E944-7B1B-9A9F-60049DD3C33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0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335F755D-B83A-31BD-34B9-2E05836CD3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100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A77CCC5-B9BE-4642-8458-7FDC46CB3BD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770926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27D8439D-6992-936B-CF67-4A07F79A61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70926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A5DCCC6-32E6-6E64-8450-82236AB1AD0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122752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EEFBC73-7976-8792-E96A-A06F540A4B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22751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80DB3EB-294A-2D58-7F58-0C644A208E03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7474577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DF88B32C-7F64-46CF-466C-C6DAC4DB66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74576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0BCBDB97-C9B0-B479-CB1D-9DEA1006D15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826402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C1E169BA-7F72-B21E-15E6-C774673E73F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826402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92505C8-3896-8478-1235-5A420A519E93}"/>
              </a:ext>
            </a:extLst>
          </p:cNvPr>
          <p:cNvCxnSpPr>
            <a:cxnSpLocks/>
          </p:cNvCxnSpPr>
          <p:nvPr userDrawn="1"/>
        </p:nvCxnSpPr>
        <p:spPr>
          <a:xfrm>
            <a:off x="381000" y="3541503"/>
            <a:ext cx="11430000" cy="0"/>
          </a:xfrm>
          <a:prstGeom prst="line">
            <a:avLst/>
          </a:prstGeom>
          <a:ln w="1905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91210B6-BA45-E02E-5EDA-A5720EB468A7}"/>
              </a:ext>
            </a:extLst>
          </p:cNvPr>
          <p:cNvSpPr/>
          <p:nvPr userDrawn="1"/>
        </p:nvSpPr>
        <p:spPr>
          <a:xfrm>
            <a:off x="680641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C272F88-F183-6492-2FC6-B544D29E2BA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90166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42E6A1B-8278-4A63-B26C-C0E96D478D13}"/>
              </a:ext>
            </a:extLst>
          </p:cNvPr>
          <p:cNvSpPr/>
          <p:nvPr userDrawn="1"/>
        </p:nvSpPr>
        <p:spPr>
          <a:xfrm>
            <a:off x="3032467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CB363CF5-B1B6-F5BA-1AB9-EBCAEBC5DA3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1992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592E17C-3558-F608-BBB0-FE3B918F382B}"/>
              </a:ext>
            </a:extLst>
          </p:cNvPr>
          <p:cNvSpPr/>
          <p:nvPr userDrawn="1"/>
        </p:nvSpPr>
        <p:spPr>
          <a:xfrm>
            <a:off x="5384293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7BB94B14-FF37-028A-EF00-3618695FEA7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93818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2775533-567B-2EC2-C299-79C30121011C}"/>
              </a:ext>
            </a:extLst>
          </p:cNvPr>
          <p:cNvSpPr/>
          <p:nvPr userDrawn="1"/>
        </p:nvSpPr>
        <p:spPr>
          <a:xfrm>
            <a:off x="7736118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D20E0605-C5AA-DDDB-7091-C45149DB3C1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745643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2706883-016F-51F4-5F05-871887CCE838}"/>
              </a:ext>
            </a:extLst>
          </p:cNvPr>
          <p:cNvSpPr/>
          <p:nvPr userDrawn="1"/>
        </p:nvSpPr>
        <p:spPr>
          <a:xfrm>
            <a:off x="10087943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5" name="Picture Placeholder 12">
            <a:extLst>
              <a:ext uri="{FF2B5EF4-FFF2-40B4-BE49-F238E27FC236}">
                <a16:creationId xmlns:a16="http://schemas.microsoft.com/office/drawing/2014/main" id="{2C859758-47DC-216A-0239-1927A94ED4B8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097468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09095161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BE62AD-E471-E928-6CF2-3A02CF2799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262" y="1377538"/>
            <a:ext cx="6493838" cy="646331"/>
          </a:xfrm>
        </p:spPr>
        <p:txBody>
          <a:bodyPr wrap="square" anchor="b">
            <a:spAutoFit/>
          </a:bodyPr>
          <a:lstStyle>
            <a:lvl1pPr>
              <a:defRPr/>
            </a:lvl1pPr>
          </a:lstStyle>
          <a:p>
            <a:r>
              <a:rPr lang="en-US"/>
              <a:t>Case study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EA40E48-6F93-59EA-5645-BEC493FD34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100" y="342900"/>
            <a:ext cx="4572543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4C4FAF1-4785-2CDF-37E2-6719DC5C65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55262" y="2557429"/>
            <a:ext cx="6204133" cy="108824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6BDB1EE1-408D-6DC3-8FEB-A9F392B69C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55261" y="2130329"/>
            <a:ext cx="6204133" cy="338554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5E9DB220-52B5-CBEE-50CC-C71A5F1B79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55262" y="4517790"/>
            <a:ext cx="2988289" cy="169251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FC6430C3-D1A9-9784-013F-D9BC72C395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55261" y="4090689"/>
            <a:ext cx="2988289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58B9D09-720A-224C-6915-79BC8B7342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60811" y="4517790"/>
            <a:ext cx="2988289" cy="169251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F42C1BC7-78AB-760C-542B-7BF4512D41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0810" y="4090689"/>
            <a:ext cx="2988289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BFBC96A-B9B8-6024-A7CC-8C3544AF89B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55262" y="342900"/>
            <a:ext cx="2431886" cy="8959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company logo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852595F3-6B29-A4C1-F562-043ADD29A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8274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AA53AC0-AEB6-8987-6A07-E00C23BBBE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101" y="1953888"/>
            <a:ext cx="6850379" cy="1265561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C02566AB-3ACD-263E-89D2-891AAF84D73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101" y="1526788"/>
            <a:ext cx="6850379" cy="338554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9B9BF6A2-CF72-385B-8B53-DE94552D36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101" y="4065650"/>
            <a:ext cx="3275291" cy="2144649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2719C19-DC25-DC42-CDA0-B68389E5B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101" y="3638550"/>
            <a:ext cx="3275291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1349D97C-BFAC-4A0B-B4FE-8AAA14B659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994189" y="4065650"/>
            <a:ext cx="3275291" cy="2144649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6360A970-79B6-D322-41DA-DDA17ED7A0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994189" y="3638550"/>
            <a:ext cx="3275291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7D666F-6FBF-ABB3-CF15-16F3AF8F0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760"/>
            <a:ext cx="11428476" cy="640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CE4858-7E78-2E6B-F756-D6089D087E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24" y="1097280"/>
            <a:ext cx="11428476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F1EED-92E4-7A2D-9D4A-30BB22594C2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26">
            <a:extLst>
              <a:ext uri="{FF2B5EF4-FFF2-40B4-BE49-F238E27FC236}">
                <a16:creationId xmlns:a16="http://schemas.microsoft.com/office/drawing/2014/main" id="{35D4D107-5C7D-BB1E-A960-CD9CC631CE0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126344" y="5559425"/>
            <a:ext cx="1828800" cy="6508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  <a:defRPr/>
            </a:pPr>
            <a:r>
              <a:rPr lang="en-US" dirty="0"/>
              <a:t>Click icon to add company logo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46121367-B5ED-B6C9-4E59-44F855096DC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192177" y="1532603"/>
            <a:ext cx="3685143" cy="3685143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84997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a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57D666F-6FBF-ABB3-CF15-16F3AF8F0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760"/>
            <a:ext cx="11428476" cy="638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3">
            <a:extLst>
              <a:ext uri="{FF2B5EF4-FFF2-40B4-BE49-F238E27FC236}">
                <a16:creationId xmlns:a16="http://schemas.microsoft.com/office/drawing/2014/main" id="{F34FBDEE-40DF-496D-5524-FEDAED72FE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5369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4">
            <a:extLst>
              <a:ext uri="{FF2B5EF4-FFF2-40B4-BE49-F238E27FC236}">
                <a16:creationId xmlns:a16="http://schemas.microsoft.com/office/drawing/2014/main" id="{ED8B1744-40CE-E460-0FFD-C93324C30B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6887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5">
            <a:extLst>
              <a:ext uri="{FF2B5EF4-FFF2-40B4-BE49-F238E27FC236}">
                <a16:creationId xmlns:a16="http://schemas.microsoft.com/office/drawing/2014/main" id="{86D7E1A9-FAC7-D835-2A49-8F61C0CE98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52542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36">
            <a:extLst>
              <a:ext uri="{FF2B5EF4-FFF2-40B4-BE49-F238E27FC236}">
                <a16:creationId xmlns:a16="http://schemas.microsoft.com/office/drawing/2014/main" id="{88B5C5EE-36B1-0B29-0B68-14299BE4BB7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79715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37">
            <a:extLst>
              <a:ext uri="{FF2B5EF4-FFF2-40B4-BE49-F238E27FC236}">
                <a16:creationId xmlns:a16="http://schemas.microsoft.com/office/drawing/2014/main" id="{B483D00A-86AD-3850-BF01-10E82DD4193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5369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ontent Placeholder 38">
            <a:extLst>
              <a:ext uri="{FF2B5EF4-FFF2-40B4-BE49-F238E27FC236}">
                <a16:creationId xmlns:a16="http://schemas.microsoft.com/office/drawing/2014/main" id="{FF2E3F6D-C2A0-7D16-1F62-393D401677E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306887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39">
            <a:extLst>
              <a:ext uri="{FF2B5EF4-FFF2-40B4-BE49-F238E27FC236}">
                <a16:creationId xmlns:a16="http://schemas.microsoft.com/office/drawing/2014/main" id="{6143B8D4-28E7-9550-7D2F-32DAE92EDA2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452542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ontent Placeholder 40">
            <a:extLst>
              <a:ext uri="{FF2B5EF4-FFF2-40B4-BE49-F238E27FC236}">
                <a16:creationId xmlns:a16="http://schemas.microsoft.com/office/drawing/2014/main" id="{B820354B-C892-2DC6-7FAC-F4480CCCFA3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379715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11658A-C63D-B5C7-669B-6883EE4D0CF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36468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8189914" cy="2567077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4610100"/>
            <a:ext cx="819150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045137"/>
            <a:ext cx="8176986" cy="3416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CB5C35-A9BE-DFC3-9BA2-74BF56863A41}"/>
              </a:ext>
            </a:extLst>
          </p:cNvPr>
          <p:cNvSpPr>
            <a:spLocks noChangeAspect="1"/>
          </p:cNvSpPr>
          <p:nvPr userDrawn="1"/>
        </p:nvSpPr>
        <p:spPr>
          <a:xfrm>
            <a:off x="306051" y="91509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2960AC-5F89-3CAD-F47B-B09F0327EE64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40000">
                <a:schemeClr val="accent1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22CC8-AAED-E1B3-9376-DEDAC5CC26C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72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CF52449C-A276-663A-D802-436C9D3F6FC8}"/>
              </a:ext>
            </a:extLst>
          </p:cNvPr>
          <p:cNvSpPr/>
          <p:nvPr userDrawn="1"/>
        </p:nvSpPr>
        <p:spPr>
          <a:xfrm>
            <a:off x="646656" y="856097"/>
            <a:ext cx="10898688" cy="4823076"/>
          </a:xfrm>
          <a:prstGeom prst="roundRect">
            <a:avLst>
              <a:gd name="adj" fmla="val 587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err="1"/>
          </a:p>
        </p:txBody>
      </p:sp>
      <p:sp>
        <p:nvSpPr>
          <p:cNvPr id="7" name="Freeform: Shape 2">
            <a:extLst>
              <a:ext uri="{FF2B5EF4-FFF2-40B4-BE49-F238E27FC236}">
                <a16:creationId xmlns:a16="http://schemas.microsoft.com/office/drawing/2014/main" id="{FCB01597-885F-FD69-6C6A-888EB789A2F2}"/>
              </a:ext>
            </a:extLst>
          </p:cNvPr>
          <p:cNvSpPr>
            <a:spLocks noChangeAspect="1"/>
          </p:cNvSpPr>
          <p:nvPr userDrawn="1"/>
        </p:nvSpPr>
        <p:spPr>
          <a:xfrm>
            <a:off x="442528" y="157667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85019C-F15E-4897-1C3D-82539E028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6374" y="1862077"/>
            <a:ext cx="9245909" cy="2567077"/>
          </a:xfrm>
          <a:prstGeom prst="rect">
            <a:avLst/>
          </a:prstGeom>
        </p:spPr>
        <p:txBody>
          <a:bodyPr/>
          <a:lstStyle>
            <a:lvl1pPr>
              <a:defRPr sz="4400" b="0" i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E8BE0-8022-F6FA-1FCB-F0FD306E1A2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E05B9B6-9DA4-2989-44CE-8A044B243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4839" y="4504410"/>
            <a:ext cx="9247444" cy="369332"/>
          </a:xfrm>
        </p:spPr>
        <p:txBody>
          <a:bodyPr/>
          <a:lstStyle>
            <a:lvl1pPr marL="0" indent="0" algn="r">
              <a:buNone/>
              <a:defRPr sz="2000" b="1"/>
            </a:lvl1pPr>
          </a:lstStyle>
          <a:p>
            <a:pPr lvl="0"/>
            <a:r>
              <a:rPr lang="en-US" dirty="0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54E7FC7-40F3-F6F9-0A02-1E14830982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74839" y="4939447"/>
            <a:ext cx="9247444" cy="341632"/>
          </a:xfrm>
        </p:spPr>
        <p:txBody>
          <a:bodyPr/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</p:spTree>
    <p:extLst>
      <p:ext uri="{BB962C8B-B14F-4D97-AF65-F5344CB8AC3E}">
        <p14:creationId xmlns:p14="http://schemas.microsoft.com/office/powerpoint/2010/main" val="2045299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AD14EE-B412-D4BA-99A4-1C0E5FD3E4EA}"/>
              </a:ext>
            </a:extLst>
          </p:cNvPr>
          <p:cNvSpPr>
            <a:spLocks noChangeAspect="1"/>
          </p:cNvSpPr>
          <p:nvPr userDrawn="1"/>
        </p:nvSpPr>
        <p:spPr>
          <a:xfrm>
            <a:off x="306051" y="91509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87980-B302-9607-017B-75B69D6AD37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392CC1F-2D5E-FAD6-DCF4-A5CE6433ED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53840" y="0"/>
            <a:ext cx="813816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4953000" cy="2567077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5459518"/>
            <a:ext cx="4953959" cy="369332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828850"/>
            <a:ext cx="4945182" cy="341632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</p:spTree>
    <p:extLst>
      <p:ext uri="{BB962C8B-B14F-4D97-AF65-F5344CB8AC3E}">
        <p14:creationId xmlns:p14="http://schemas.microsoft.com/office/powerpoint/2010/main" val="2197681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A151FC-1A93-520B-FED2-089811CC3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F5473-AD1C-4058-0A24-9888D6758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68A46-77F8-C5BC-232D-C3C271D87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0585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ortrai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4953000" cy="2567077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5459518"/>
            <a:ext cx="4953959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828850"/>
            <a:ext cx="4945182" cy="3416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AD14EE-B412-D4BA-99A4-1C0E5FD3E4EA}"/>
              </a:ext>
            </a:extLst>
          </p:cNvPr>
          <p:cNvSpPr>
            <a:spLocks noChangeAspect="1"/>
          </p:cNvSpPr>
          <p:nvPr userDrawn="1"/>
        </p:nvSpPr>
        <p:spPr>
          <a:xfrm>
            <a:off x="306051" y="91509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310A63-64FE-E9AE-7EFE-0450BA72CEBC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40000">
                <a:schemeClr val="accent1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B379-6BCD-5D2B-DD26-96F5436A938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1F8984E-9F5B-A656-83FE-21F4A76460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91400" y="1485899"/>
            <a:ext cx="3886200" cy="3980836"/>
          </a:xfrm>
          <a:prstGeom prst="roundRect">
            <a:avLst>
              <a:gd name="adj" fmla="val 269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35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707821"/>
            <a:ext cx="8077200" cy="1442355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Section divider – </a:t>
            </a:r>
            <a:br>
              <a:rPr lang="en-US"/>
            </a:br>
            <a:r>
              <a:rPr lang="en-US"/>
              <a:t>Enter section name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0AEFC-66AC-3609-C732-66426D96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60722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707821"/>
            <a:ext cx="8077200" cy="1442355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Section divider – </a:t>
            </a:r>
            <a:br>
              <a:rPr lang="en-US"/>
            </a:br>
            <a:r>
              <a:rPr lang="en-US"/>
              <a:t>Enter section name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0AEFC-66AC-3609-C732-66426D96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6652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F796E24-5997-E186-1278-85841BD80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319619"/>
            <a:ext cx="5943600" cy="3046132"/>
          </a:xfrm>
        </p:spPr>
        <p:txBody>
          <a:bodyPr anchor="b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64BDF38-9AA7-CBB9-2814-A6AA8E7AD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783A5516-1B0D-0050-4758-1DD1D7C68A8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91400" y="342900"/>
            <a:ext cx="4457700" cy="5867399"/>
          </a:xfrm>
          <a:prstGeom prst="roundRect">
            <a:avLst>
              <a:gd name="adj" fmla="val 269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52622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881157-0DF8-49E6-B684-3E8FD245E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3453368"/>
            <a:ext cx="3429000" cy="3693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2927B3-63A9-43F6-91E9-B153F0DF3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3835400"/>
            <a:ext cx="3429000" cy="11284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5647617-D370-4344-8A52-A50356181D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5949" y="3453368"/>
            <a:ext cx="3429000" cy="3693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1E06BA-A855-4482-AB73-94B5EFBA84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20100" y="3453368"/>
            <a:ext cx="3429000" cy="3693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67C7A81-0FAF-4B91-8CE3-3CB926ABA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5949" y="3835400"/>
            <a:ext cx="3429000" cy="11284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9E66DAE-B2A2-4775-9B21-0BED6B9C88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20100" y="3835400"/>
            <a:ext cx="3429000" cy="11284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0D9B8DBA-78C6-4788-90BB-271D175CD3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60868"/>
            <a:ext cx="12192000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Thank you layout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EF7F8-9F2B-B523-D4B9-FDEDC073F8E5}"/>
              </a:ext>
            </a:extLst>
          </p:cNvPr>
          <p:cNvSpPr txBox="1"/>
          <p:nvPr userDrawn="1"/>
        </p:nvSpPr>
        <p:spPr bwMode="white">
          <a:xfrm>
            <a:off x="419100" y="1900795"/>
            <a:ext cx="5676900" cy="956453"/>
          </a:xfrm>
          <a:prstGeom prst="rect">
            <a:avLst/>
          </a:prstGeom>
          <a:noFill/>
        </p:spPr>
        <p:txBody>
          <a:bodyPr lIns="0" tIns="0" rIns="0" bIns="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6600" b="1" i="0" spc="-15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8D098-0D5D-2F43-20F0-F79D1130DDB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34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6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D8BDC3FF-1738-461C-B98B-AC108F0BB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E4803B-1950-E31A-1640-76EE0564F821}"/>
              </a:ext>
            </a:extLst>
          </p:cNvPr>
          <p:cNvSpPr txBox="1"/>
          <p:nvPr userDrawn="1"/>
        </p:nvSpPr>
        <p:spPr>
          <a:xfrm>
            <a:off x="3486150" y="2379642"/>
            <a:ext cx="7785100" cy="247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600" b="1" i="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Do not use layouts after this slide.</a:t>
            </a:r>
            <a:endParaRPr lang="en-US" sz="6600" b="1" i="0" dirty="0">
              <a:latin typeface="Amazon Ember Display Heavy" panose="020F0603020204020204" pitchFamily="34" charset="0"/>
              <a:ea typeface="Amazon Ember Display Heavy" panose="020F0603020204020204" pitchFamily="34" charset="0"/>
              <a:cs typeface="Amazon Ember Display Heavy" panose="020F0603020204020204" pitchFamily="34" charset="0"/>
            </a:endParaRPr>
          </a:p>
          <a:p>
            <a:pPr algn="l">
              <a:lnSpc>
                <a:spcPct val="80000"/>
              </a:lnSpc>
              <a:spcBef>
                <a:spcPts val="600"/>
              </a:spcBef>
            </a:pPr>
            <a:r>
              <a:rPr lang="en-US" sz="2400" b="0" i="0" dirty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They are included as visual examples only</a:t>
            </a:r>
          </a:p>
          <a:p>
            <a:pPr algn="l">
              <a:lnSpc>
                <a:spcPct val="80000"/>
              </a:lnSpc>
              <a:spcBef>
                <a:spcPts val="600"/>
              </a:spcBef>
            </a:pPr>
            <a:r>
              <a:rPr lang="en-US" sz="2400" b="0" i="0" dirty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and are not part of the official template.</a:t>
            </a:r>
            <a:endParaRPr lang="en-US" sz="6600" b="0" i="0" dirty="0">
              <a:latin typeface="Amazon Ember Display Medium" panose="020F0603020204020204" pitchFamily="34" charset="0"/>
              <a:ea typeface="Amazon Ember Display Medium" panose="020F0603020204020204" pitchFamily="34" charset="0"/>
              <a:cs typeface="Amazon Ember Display Medium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829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73BED-9F8D-ED3A-9DCF-BF39425A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4C92D-9531-EDAE-9BFB-AE0FB1D82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4173BD-0425-5DDF-B54C-0A3475956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30B74-B26E-8D10-D8E4-95FC2C0F1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E4400-4F62-B96F-39C4-B361430F7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9E5D71-AB65-F5C4-6428-81755CA36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7F037-01D6-5734-282B-CE34B681E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357750-1074-BDFF-4EF8-9C9166DCB1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8E61D-69C4-8F11-7A00-7CEC2A83A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63B8D-161A-E349-2155-ABFA39741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17499-DCFE-4DA4-E9B0-4FF9809A8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B5A2D6-7C4D-252C-BBF5-EA729864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36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63" Type="http://schemas.openxmlformats.org/officeDocument/2006/relationships/slideLayout" Target="../slideLayouts/slideLayout74.xml"/><Relationship Id="rId68" Type="http://schemas.openxmlformats.org/officeDocument/2006/relationships/image" Target="../media/image3.svg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66" Type="http://schemas.openxmlformats.org/officeDocument/2006/relationships/image" Target="../media/image1.jpeg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image" Target="../media/image2.png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0FDAF2-BBC3-BD3A-F316-28C13BEE5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107D3-41D2-A80B-ACFD-C5C698B2A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64722-A7B1-648C-A6DA-57B473716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EAF2C-9EE1-164D-A4DB-07B56D70249A}" type="datetimeFigureOut">
              <a:rPr lang="en-US" smtClean="0"/>
              <a:t>11/11/24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BCD59-031E-ABB4-A9C5-007B824E7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A2F93-4502-6399-8D05-CE8E51C2A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9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EABC0-4D9B-4F84-9C7F-2B0BE8033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CAD4279-FBF3-4755-ADA6-63C789BE8BA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215838" y="6476853"/>
            <a:ext cx="457084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43B4F-E335-D57A-3E25-25F0F5F04021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40000">
                <a:schemeClr val="accent1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4DFFD08F-49D6-8825-ABAB-CF8590FC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38" y="355015"/>
            <a:ext cx="11430001" cy="63817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BF5023C-9DDF-2272-283E-FA3171F1D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5038" y="1384288"/>
            <a:ext cx="11430001" cy="204979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29C534B-A3FE-9853-E9CE-2271CF0D77A2}"/>
              </a:ext>
            </a:extLst>
          </p:cNvPr>
          <p:cNvPicPr>
            <a:picLocks noChangeAspect="1"/>
          </p:cNvPicPr>
          <p:nvPr userDrawn="1"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419100" y="6428661"/>
            <a:ext cx="388818" cy="2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073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Amazon Ember Display" panose="020F0603020204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44488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41350" indent="-40957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tx1"/>
        </a:buClr>
        <a:buFont typeface="Amazon Ember Display" panose="020F0603020204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pos="264">
          <p15:clr>
            <a:srgbClr val="F26B43"/>
          </p15:clr>
        </p15:guide>
        <p15:guide id="6" pos="7464">
          <p15:clr>
            <a:srgbClr val="F26B43"/>
          </p15:clr>
        </p15:guide>
        <p15:guide id="7" orient="horz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customXml" Target="../ink/ink2.xml"/><Relationship Id="rId4" Type="http://schemas.openxmlformats.org/officeDocument/2006/relationships/image" Target="../media/image48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notesSlide" Target="../notesSlides/notesSlide20.xml"/><Relationship Id="rId16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customXml" Target="../ink/ink5.xml"/><Relationship Id="rId4" Type="http://schemas.openxmlformats.org/officeDocument/2006/relationships/image" Target="../media/image5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27054-DFB0-04BB-03F9-7E592A4A5E4E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1-1</a:t>
            </a:r>
          </a:p>
        </p:txBody>
      </p:sp>
    </p:spTree>
    <p:extLst>
      <p:ext uri="{BB962C8B-B14F-4D97-AF65-F5344CB8AC3E}">
        <p14:creationId xmlns:p14="http://schemas.microsoft.com/office/powerpoint/2010/main" val="3426972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19DF46-14C3-DE14-1DAA-EABBC1593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49" y="1371601"/>
            <a:ext cx="1936751" cy="1936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044510F9-C2DD-F827-AC7A-B52E2C5CC65A}"/>
              </a:ext>
            </a:extLst>
          </p:cNvPr>
          <p:cNvSpPr/>
          <p:nvPr/>
        </p:nvSpPr>
        <p:spPr>
          <a:xfrm rot="16200000">
            <a:off x="3127374" y="2047876"/>
            <a:ext cx="381000" cy="58420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FDC6FEE-5DC9-A34E-7BB0-33240F864524}"/>
              </a:ext>
            </a:extLst>
          </p:cNvPr>
          <p:cNvSpPr/>
          <p:nvPr/>
        </p:nvSpPr>
        <p:spPr>
          <a:xfrm rot="16200000">
            <a:off x="6413502" y="2047875"/>
            <a:ext cx="381000" cy="58420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6EEE3B1B-E727-3C63-A31C-39B6F4158D2A}"/>
              </a:ext>
            </a:extLst>
          </p:cNvPr>
          <p:cNvSpPr/>
          <p:nvPr/>
        </p:nvSpPr>
        <p:spPr>
          <a:xfrm rot="16200000">
            <a:off x="9725446" y="2047874"/>
            <a:ext cx="381000" cy="58420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94581F81-F989-7650-DF24-1089329180F6}"/>
              </a:ext>
            </a:extLst>
          </p:cNvPr>
          <p:cNvSpPr/>
          <p:nvPr/>
        </p:nvSpPr>
        <p:spPr>
          <a:xfrm>
            <a:off x="10642601" y="1878702"/>
            <a:ext cx="990600" cy="682164"/>
          </a:xfrm>
          <a:prstGeom prst="wedgeEllipseCallou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It is a Dog.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C21406-4A92-EA90-7DC6-E1B9FCFE0FC0}"/>
              </a:ext>
            </a:extLst>
          </p:cNvPr>
          <p:cNvSpPr txBox="1"/>
          <p:nvPr/>
        </p:nvSpPr>
        <p:spPr>
          <a:xfrm>
            <a:off x="2965656" y="2683078"/>
            <a:ext cx="8191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Capture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212B1A-AC3E-0B05-D4E5-7BD23AEA62D2}"/>
              </a:ext>
            </a:extLst>
          </p:cNvPr>
          <p:cNvSpPr txBox="1"/>
          <p:nvPr/>
        </p:nvSpPr>
        <p:spPr>
          <a:xfrm>
            <a:off x="2705892" y="3817979"/>
            <a:ext cx="67802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Artificial Intelligence (AI) Computer vision schematic flow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772376-D217-AEAC-DB2F-BF33A34DAFBB}"/>
              </a:ext>
            </a:extLst>
          </p:cNvPr>
          <p:cNvSpPr txBox="1"/>
          <p:nvPr/>
        </p:nvSpPr>
        <p:spPr>
          <a:xfrm>
            <a:off x="9315869" y="2654571"/>
            <a:ext cx="18990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cognitive outcome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4DC44E-FE17-5489-AA40-41E9DFE0D3B9}"/>
              </a:ext>
            </a:extLst>
          </p:cNvPr>
          <p:cNvSpPr txBox="1"/>
          <p:nvPr/>
        </p:nvSpPr>
        <p:spPr>
          <a:xfrm>
            <a:off x="6073777" y="2639911"/>
            <a:ext cx="1295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highlight>
                  <a:srgbClr val="FFFFFF"/>
                </a:highlight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Feeding neural network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2F8FE-7E07-06ED-948D-FF609A9C3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48" y="1371601"/>
            <a:ext cx="1936751" cy="19367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EA7E6B-205D-7514-6C80-343FE9497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702" y="1371601"/>
            <a:ext cx="1841919" cy="19367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5844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13AA4-5F0C-8566-ABA3-36C93456C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E160D6C-17D6-FE04-B7B5-69865915CE67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1-6</a:t>
            </a:r>
          </a:p>
        </p:txBody>
      </p:sp>
    </p:spTree>
    <p:extLst>
      <p:ext uri="{BB962C8B-B14F-4D97-AF65-F5344CB8AC3E}">
        <p14:creationId xmlns:p14="http://schemas.microsoft.com/office/powerpoint/2010/main" val="3433264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B2C0D1-1A3C-3A1A-4CB0-922E0A307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3" y="944561"/>
            <a:ext cx="7329487" cy="49276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3464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61BC2-C026-4D27-4DF7-7F6D861C0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DE6A2C-6C2B-656E-44FE-F7B0A2ADEEA2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1-7</a:t>
            </a:r>
          </a:p>
        </p:txBody>
      </p:sp>
    </p:spTree>
    <p:extLst>
      <p:ext uri="{BB962C8B-B14F-4D97-AF65-F5344CB8AC3E}">
        <p14:creationId xmlns:p14="http://schemas.microsoft.com/office/powerpoint/2010/main" val="3374454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BF9AE1-7C64-474D-2CD7-6E28F0C67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1946850"/>
            <a:ext cx="7670800" cy="26778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13453E-7247-F61A-ACF9-1F32633994D0}"/>
              </a:ext>
            </a:extLst>
          </p:cNvPr>
          <p:cNvSpPr/>
          <p:nvPr/>
        </p:nvSpPr>
        <p:spPr>
          <a:xfrm>
            <a:off x="394548" y="2417171"/>
            <a:ext cx="1599352" cy="16383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 cat chased the rat in the kitchen.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7E101E-83EA-21D6-91A4-EBEAC620C033}"/>
              </a:ext>
            </a:extLst>
          </p:cNvPr>
          <p:cNvSpPr/>
          <p:nvPr/>
        </p:nvSpPr>
        <p:spPr>
          <a:xfrm>
            <a:off x="9893300" y="2417171"/>
            <a:ext cx="1599352" cy="16383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El gato persiguió a la rata en la cocina </a:t>
            </a:r>
          </a:p>
        </p:txBody>
      </p:sp>
    </p:spTree>
    <p:extLst>
      <p:ext uri="{BB962C8B-B14F-4D97-AF65-F5344CB8AC3E}">
        <p14:creationId xmlns:p14="http://schemas.microsoft.com/office/powerpoint/2010/main" val="3843875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A10454-711A-958D-CDDD-B8A660972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292991-7A3C-F67B-90A9-7ED1F9E87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1946850"/>
            <a:ext cx="7670800" cy="2677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BE3D36-5469-8D41-8BA8-4C0CD6D7C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62" y="5568173"/>
            <a:ext cx="10521876" cy="1239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5F8665-FF7B-F395-AFDC-797F41EDC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48" y="4624675"/>
            <a:ext cx="10451252" cy="10952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66B13E-920E-76FB-DF07-B25AFA7E3C28}"/>
              </a:ext>
            </a:extLst>
          </p:cNvPr>
          <p:cNvSpPr/>
          <p:nvPr/>
        </p:nvSpPr>
        <p:spPr>
          <a:xfrm>
            <a:off x="394548" y="2417171"/>
            <a:ext cx="1599352" cy="16383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 cat chased the rat in the kitchen.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2EC449-079D-2218-1BAF-5DB7BCA4E632}"/>
              </a:ext>
            </a:extLst>
          </p:cNvPr>
          <p:cNvSpPr/>
          <p:nvPr/>
        </p:nvSpPr>
        <p:spPr>
          <a:xfrm>
            <a:off x="9893300" y="2417171"/>
            <a:ext cx="1599352" cy="16383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El gato persiguió a la rata en la cocina </a:t>
            </a:r>
          </a:p>
        </p:txBody>
      </p:sp>
    </p:spTree>
    <p:extLst>
      <p:ext uri="{BB962C8B-B14F-4D97-AF65-F5344CB8AC3E}">
        <p14:creationId xmlns:p14="http://schemas.microsoft.com/office/powerpoint/2010/main" val="3945000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DB214-DEB4-3570-3E51-E14B64102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19762E8-5D0E-8FD8-FB1D-59FB23BBC35F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1-8</a:t>
            </a:r>
          </a:p>
        </p:txBody>
      </p:sp>
    </p:spTree>
    <p:extLst>
      <p:ext uri="{BB962C8B-B14F-4D97-AF65-F5344CB8AC3E}">
        <p14:creationId xmlns:p14="http://schemas.microsoft.com/office/powerpoint/2010/main" val="3236368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F60D340-4212-478A-F992-1602311DF29E}"/>
              </a:ext>
            </a:extLst>
          </p:cNvPr>
          <p:cNvSpPr/>
          <p:nvPr/>
        </p:nvSpPr>
        <p:spPr>
          <a:xfrm>
            <a:off x="3165456" y="2139330"/>
            <a:ext cx="5102696" cy="243957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102BF5-EB4E-432B-6E1D-C9EC1AECDF04}"/>
              </a:ext>
            </a:extLst>
          </p:cNvPr>
          <p:cNvSpPr/>
          <p:nvPr/>
        </p:nvSpPr>
        <p:spPr>
          <a:xfrm>
            <a:off x="3577182" y="2472523"/>
            <a:ext cx="1760663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FD34E2-CDF2-486A-B392-38FE53DAAE2E}"/>
              </a:ext>
            </a:extLst>
          </p:cNvPr>
          <p:cNvSpPr/>
          <p:nvPr/>
        </p:nvSpPr>
        <p:spPr>
          <a:xfrm>
            <a:off x="6309769" y="2460531"/>
            <a:ext cx="1536700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Decoder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C5F3DFB-866D-2EB5-6A4E-B54B192BFAA0}"/>
              </a:ext>
            </a:extLst>
          </p:cNvPr>
          <p:cNvSpPr/>
          <p:nvPr/>
        </p:nvSpPr>
        <p:spPr>
          <a:xfrm>
            <a:off x="2134304" y="2996189"/>
            <a:ext cx="1514006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B688E3C-8787-F4D8-3656-E1C0B08B1EEE}"/>
              </a:ext>
            </a:extLst>
          </p:cNvPr>
          <p:cNvSpPr/>
          <p:nvPr/>
        </p:nvSpPr>
        <p:spPr>
          <a:xfrm>
            <a:off x="8068789" y="2929205"/>
            <a:ext cx="1514006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1C1F8-4198-CC6D-E1AC-D54168E01B11}"/>
              </a:ext>
            </a:extLst>
          </p:cNvPr>
          <p:cNvSpPr txBox="1"/>
          <p:nvPr/>
        </p:nvSpPr>
        <p:spPr>
          <a:xfrm>
            <a:off x="1943293" y="2830572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Inputs sequence of data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D01921-DBF7-AEF3-3A31-003D6AC4B997}"/>
              </a:ext>
            </a:extLst>
          </p:cNvPr>
          <p:cNvSpPr txBox="1"/>
          <p:nvPr/>
        </p:nvSpPr>
        <p:spPr>
          <a:xfrm>
            <a:off x="3577183" y="4182068"/>
            <a:ext cx="203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1BDF37-0061-AECA-6489-29646964B0E8}"/>
              </a:ext>
            </a:extLst>
          </p:cNvPr>
          <p:cNvSpPr txBox="1"/>
          <p:nvPr/>
        </p:nvSpPr>
        <p:spPr>
          <a:xfrm>
            <a:off x="8068789" y="2737212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Outputs  sequence of data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11E352-8E23-816A-4737-084B36880AFF}"/>
              </a:ext>
            </a:extLst>
          </p:cNvPr>
          <p:cNvSpPr/>
          <p:nvPr/>
        </p:nvSpPr>
        <p:spPr>
          <a:xfrm>
            <a:off x="4663299" y="2646401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4AE94F3-47CA-5C92-3358-8F98D2207E18}"/>
              </a:ext>
            </a:extLst>
          </p:cNvPr>
          <p:cNvSpPr/>
          <p:nvPr/>
        </p:nvSpPr>
        <p:spPr>
          <a:xfrm>
            <a:off x="3726355" y="2674427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1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C7D3F04-9286-452F-ADF9-1089EF95A54C}"/>
              </a:ext>
            </a:extLst>
          </p:cNvPr>
          <p:cNvSpPr/>
          <p:nvPr/>
        </p:nvSpPr>
        <p:spPr>
          <a:xfrm>
            <a:off x="4271810" y="3123751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EF8447D-403A-B866-DB7C-9875E4BCCE8D}"/>
              </a:ext>
            </a:extLst>
          </p:cNvPr>
          <p:cNvSpPr/>
          <p:nvPr/>
        </p:nvSpPr>
        <p:spPr>
          <a:xfrm>
            <a:off x="5253137" y="3020886"/>
            <a:ext cx="992490" cy="43997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482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D5647-5A53-AC1C-C3DB-38C48254E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9CF0521-DBD9-57D7-7A14-7B11A52E8BF9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1-9</a:t>
            </a:r>
          </a:p>
        </p:txBody>
      </p:sp>
    </p:spTree>
    <p:extLst>
      <p:ext uri="{BB962C8B-B14F-4D97-AF65-F5344CB8AC3E}">
        <p14:creationId xmlns:p14="http://schemas.microsoft.com/office/powerpoint/2010/main" val="3172924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F60D340-4212-478A-F992-1602311DF29E}"/>
              </a:ext>
            </a:extLst>
          </p:cNvPr>
          <p:cNvSpPr/>
          <p:nvPr/>
        </p:nvSpPr>
        <p:spPr>
          <a:xfrm>
            <a:off x="3165456" y="2139330"/>
            <a:ext cx="6511944" cy="243957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76F662-0A3F-0786-864A-3CD4386D6F22}"/>
              </a:ext>
            </a:extLst>
          </p:cNvPr>
          <p:cNvSpPr/>
          <p:nvPr/>
        </p:nvSpPr>
        <p:spPr>
          <a:xfrm>
            <a:off x="3420541" y="2392349"/>
            <a:ext cx="4047059" cy="196057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102BF5-EB4E-432B-6E1D-C9EC1AECDF04}"/>
              </a:ext>
            </a:extLst>
          </p:cNvPr>
          <p:cNvSpPr/>
          <p:nvPr/>
        </p:nvSpPr>
        <p:spPr>
          <a:xfrm>
            <a:off x="3577183" y="2521728"/>
            <a:ext cx="1760663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FD34E2-CDF2-486A-B392-38FE53DAAE2E}"/>
              </a:ext>
            </a:extLst>
          </p:cNvPr>
          <p:cNvSpPr/>
          <p:nvPr/>
        </p:nvSpPr>
        <p:spPr>
          <a:xfrm>
            <a:off x="8001368" y="2454745"/>
            <a:ext cx="1536700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Decoder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C5F3DFB-866D-2EB5-6A4E-B54B192BFAA0}"/>
              </a:ext>
            </a:extLst>
          </p:cNvPr>
          <p:cNvSpPr/>
          <p:nvPr/>
        </p:nvSpPr>
        <p:spPr>
          <a:xfrm>
            <a:off x="2134304" y="2996189"/>
            <a:ext cx="1514006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B688E3C-8787-F4D8-3656-E1C0B08B1EEE}"/>
              </a:ext>
            </a:extLst>
          </p:cNvPr>
          <p:cNvSpPr/>
          <p:nvPr/>
        </p:nvSpPr>
        <p:spPr>
          <a:xfrm>
            <a:off x="9606004" y="2952972"/>
            <a:ext cx="1514006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1C1F8-4198-CC6D-E1AC-D54168E01B11}"/>
              </a:ext>
            </a:extLst>
          </p:cNvPr>
          <p:cNvSpPr txBox="1"/>
          <p:nvPr/>
        </p:nvSpPr>
        <p:spPr>
          <a:xfrm>
            <a:off x="1542028" y="2804768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Inputs sequence of data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D01921-DBF7-AEF3-3A31-003D6AC4B997}"/>
              </a:ext>
            </a:extLst>
          </p:cNvPr>
          <p:cNvSpPr txBox="1"/>
          <p:nvPr/>
        </p:nvSpPr>
        <p:spPr>
          <a:xfrm>
            <a:off x="8404211" y="4289475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Transformer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1BDF37-0061-AECA-6489-29646964B0E8}"/>
              </a:ext>
            </a:extLst>
          </p:cNvPr>
          <p:cNvSpPr txBox="1"/>
          <p:nvPr/>
        </p:nvSpPr>
        <p:spPr>
          <a:xfrm>
            <a:off x="9677400" y="2749895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Outputs  sequence of data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11E352-8E23-816A-4737-084B36880AFF}"/>
              </a:ext>
            </a:extLst>
          </p:cNvPr>
          <p:cNvSpPr/>
          <p:nvPr/>
        </p:nvSpPr>
        <p:spPr>
          <a:xfrm>
            <a:off x="4663299" y="2646401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Feedforward network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4AE94F3-47CA-5C92-3358-8F98D2207E18}"/>
              </a:ext>
            </a:extLst>
          </p:cNvPr>
          <p:cNvSpPr/>
          <p:nvPr/>
        </p:nvSpPr>
        <p:spPr>
          <a:xfrm>
            <a:off x="3726355" y="2674427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Multi head attention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C7D3F04-9286-452F-ADF9-1089EF95A54C}"/>
              </a:ext>
            </a:extLst>
          </p:cNvPr>
          <p:cNvSpPr/>
          <p:nvPr/>
        </p:nvSpPr>
        <p:spPr>
          <a:xfrm>
            <a:off x="4271810" y="3123751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EF8447D-403A-B866-DB7C-9875E4BCCE8D}"/>
              </a:ext>
            </a:extLst>
          </p:cNvPr>
          <p:cNvSpPr/>
          <p:nvPr/>
        </p:nvSpPr>
        <p:spPr>
          <a:xfrm>
            <a:off x="7409426" y="3037625"/>
            <a:ext cx="874327" cy="43997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BDF5A7-C380-8DC6-4815-D208A99953CA}"/>
              </a:ext>
            </a:extLst>
          </p:cNvPr>
          <p:cNvSpPr/>
          <p:nvPr/>
        </p:nvSpPr>
        <p:spPr>
          <a:xfrm>
            <a:off x="5541096" y="2521728"/>
            <a:ext cx="1760663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F7A7059-AE9F-8352-D344-96F44014E528}"/>
              </a:ext>
            </a:extLst>
          </p:cNvPr>
          <p:cNvSpPr/>
          <p:nvPr/>
        </p:nvSpPr>
        <p:spPr>
          <a:xfrm>
            <a:off x="6640483" y="2646401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Feedforward network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9DD986D-79F5-7753-9A26-0B919591D2C6}"/>
              </a:ext>
            </a:extLst>
          </p:cNvPr>
          <p:cNvSpPr/>
          <p:nvPr/>
        </p:nvSpPr>
        <p:spPr>
          <a:xfrm>
            <a:off x="5703539" y="2674427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Multi head attention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4B5EA73-67EC-2828-8C82-6B0AE844BFE5}"/>
              </a:ext>
            </a:extLst>
          </p:cNvPr>
          <p:cNvSpPr/>
          <p:nvPr/>
        </p:nvSpPr>
        <p:spPr>
          <a:xfrm>
            <a:off x="6248994" y="3123751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E74F26-EE6D-9AC1-A1F4-4A10026F647C}"/>
              </a:ext>
            </a:extLst>
          </p:cNvPr>
          <p:cNvSpPr txBox="1"/>
          <p:nvPr/>
        </p:nvSpPr>
        <p:spPr>
          <a:xfrm>
            <a:off x="3920477" y="4106704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stack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554D05-DC43-35E4-CA35-AC852A80CB11}"/>
              </a:ext>
            </a:extLst>
          </p:cNvPr>
          <p:cNvSpPr txBox="1"/>
          <p:nvPr/>
        </p:nvSpPr>
        <p:spPr>
          <a:xfrm>
            <a:off x="4040104" y="3824094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1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97BBEA-51FD-472D-C72B-9F02CB65E6D2}"/>
              </a:ext>
            </a:extLst>
          </p:cNvPr>
          <p:cNvSpPr txBox="1"/>
          <p:nvPr/>
        </p:nvSpPr>
        <p:spPr>
          <a:xfrm>
            <a:off x="6153003" y="3824094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0DC0C78-6F51-269F-0EBA-6CE7DAC9B0AF}"/>
              </a:ext>
            </a:extLst>
          </p:cNvPr>
          <p:cNvSpPr/>
          <p:nvPr/>
        </p:nvSpPr>
        <p:spPr>
          <a:xfrm>
            <a:off x="5232499" y="3134500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7879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EA4B82-E57F-CAEF-653C-0F9B6A10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927100"/>
            <a:ext cx="10375900" cy="47752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208FE28-7774-D67A-22D7-B8C4CC1241C5}"/>
                  </a:ext>
                </a:extLst>
              </p14:cNvPr>
              <p14:cNvContentPartPr/>
              <p14:nvPr/>
            </p14:nvContentPartPr>
            <p14:xfrm>
              <a:off x="1664880" y="4706440"/>
              <a:ext cx="797760" cy="134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208FE28-7774-D67A-22D7-B8C4CC1241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5880" y="4697800"/>
                <a:ext cx="81540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49DBD27-DB37-6F84-0D91-82733C11F0AA}"/>
                  </a:ext>
                </a:extLst>
              </p14:cNvPr>
              <p14:cNvContentPartPr/>
              <p14:nvPr/>
            </p14:nvContentPartPr>
            <p14:xfrm>
              <a:off x="6695160" y="2473000"/>
              <a:ext cx="306000" cy="112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49DBD27-DB37-6F84-0D91-82733C11F0A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86160" y="2464000"/>
                <a:ext cx="3236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B5F64AF-B05D-203C-A781-DBE7C32A1526}"/>
                  </a:ext>
                </a:extLst>
              </p14:cNvPr>
              <p14:cNvContentPartPr/>
              <p14:nvPr/>
            </p14:nvContentPartPr>
            <p14:xfrm>
              <a:off x="8309400" y="2452840"/>
              <a:ext cx="619560" cy="114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B5F64AF-B05D-203C-A781-DBE7C32A15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00400" y="2444200"/>
                <a:ext cx="637200" cy="13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7699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593B5-B14C-3B72-88F6-7E7E243D7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39BD202-6CCE-DA42-26C9-C868C4BAAA54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1-10</a:t>
            </a:r>
          </a:p>
        </p:txBody>
      </p:sp>
    </p:spTree>
    <p:extLst>
      <p:ext uri="{BB962C8B-B14F-4D97-AF65-F5344CB8AC3E}">
        <p14:creationId xmlns:p14="http://schemas.microsoft.com/office/powerpoint/2010/main" val="883712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F60D340-4212-478A-F992-1602311DF29E}"/>
              </a:ext>
            </a:extLst>
          </p:cNvPr>
          <p:cNvSpPr/>
          <p:nvPr/>
        </p:nvSpPr>
        <p:spPr>
          <a:xfrm>
            <a:off x="1652585" y="2139330"/>
            <a:ext cx="8024815" cy="243957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76F662-0A3F-0786-864A-3CD4386D6F22}"/>
              </a:ext>
            </a:extLst>
          </p:cNvPr>
          <p:cNvSpPr/>
          <p:nvPr/>
        </p:nvSpPr>
        <p:spPr>
          <a:xfrm>
            <a:off x="3420541" y="2392349"/>
            <a:ext cx="4047059" cy="196057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102BF5-EB4E-432B-6E1D-C9EC1AECDF04}"/>
              </a:ext>
            </a:extLst>
          </p:cNvPr>
          <p:cNvSpPr/>
          <p:nvPr/>
        </p:nvSpPr>
        <p:spPr>
          <a:xfrm>
            <a:off x="3577183" y="2521728"/>
            <a:ext cx="1760663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FD34E2-CDF2-486A-B392-38FE53DAAE2E}"/>
              </a:ext>
            </a:extLst>
          </p:cNvPr>
          <p:cNvSpPr/>
          <p:nvPr/>
        </p:nvSpPr>
        <p:spPr>
          <a:xfrm>
            <a:off x="8001368" y="2454745"/>
            <a:ext cx="1536700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Decoder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C5F3DFB-866D-2EB5-6A4E-B54B192BFAA0}"/>
              </a:ext>
            </a:extLst>
          </p:cNvPr>
          <p:cNvSpPr/>
          <p:nvPr/>
        </p:nvSpPr>
        <p:spPr>
          <a:xfrm>
            <a:off x="70643" y="3135110"/>
            <a:ext cx="1514006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B688E3C-8787-F4D8-3656-E1C0B08B1EEE}"/>
              </a:ext>
            </a:extLst>
          </p:cNvPr>
          <p:cNvSpPr/>
          <p:nvPr/>
        </p:nvSpPr>
        <p:spPr>
          <a:xfrm>
            <a:off x="9606004" y="2952972"/>
            <a:ext cx="1514006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1C1F8-4198-CC6D-E1AC-D54168E01B11}"/>
              </a:ext>
            </a:extLst>
          </p:cNvPr>
          <p:cNvSpPr txBox="1"/>
          <p:nvPr/>
        </p:nvSpPr>
        <p:spPr>
          <a:xfrm>
            <a:off x="-47800" y="2914514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Inputs sequence of data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D01921-DBF7-AEF3-3A31-003D6AC4B997}"/>
              </a:ext>
            </a:extLst>
          </p:cNvPr>
          <p:cNvSpPr txBox="1"/>
          <p:nvPr/>
        </p:nvSpPr>
        <p:spPr>
          <a:xfrm>
            <a:off x="8404211" y="4289475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Transformer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1BDF37-0061-AECA-6489-29646964B0E8}"/>
              </a:ext>
            </a:extLst>
          </p:cNvPr>
          <p:cNvSpPr txBox="1"/>
          <p:nvPr/>
        </p:nvSpPr>
        <p:spPr>
          <a:xfrm>
            <a:off x="9677400" y="2749895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Outputs  sequence of data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11E352-8E23-816A-4737-084B36880AFF}"/>
              </a:ext>
            </a:extLst>
          </p:cNvPr>
          <p:cNvSpPr/>
          <p:nvPr/>
        </p:nvSpPr>
        <p:spPr>
          <a:xfrm>
            <a:off x="4663299" y="2646401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Feedforward network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4AE94F3-47CA-5C92-3358-8F98D2207E18}"/>
              </a:ext>
            </a:extLst>
          </p:cNvPr>
          <p:cNvSpPr/>
          <p:nvPr/>
        </p:nvSpPr>
        <p:spPr>
          <a:xfrm>
            <a:off x="3726355" y="2674427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Multi head attention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C7D3F04-9286-452F-ADF9-1089EF95A54C}"/>
              </a:ext>
            </a:extLst>
          </p:cNvPr>
          <p:cNvSpPr/>
          <p:nvPr/>
        </p:nvSpPr>
        <p:spPr>
          <a:xfrm>
            <a:off x="4271810" y="3123751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EF8447D-403A-B866-DB7C-9875E4BCCE8D}"/>
              </a:ext>
            </a:extLst>
          </p:cNvPr>
          <p:cNvSpPr/>
          <p:nvPr/>
        </p:nvSpPr>
        <p:spPr>
          <a:xfrm>
            <a:off x="7409426" y="3037625"/>
            <a:ext cx="874327" cy="43997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BDF5A7-C380-8DC6-4815-D208A99953CA}"/>
              </a:ext>
            </a:extLst>
          </p:cNvPr>
          <p:cNvSpPr/>
          <p:nvPr/>
        </p:nvSpPr>
        <p:spPr>
          <a:xfrm>
            <a:off x="5541096" y="2521728"/>
            <a:ext cx="1760663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F7A7059-AE9F-8352-D344-96F44014E528}"/>
              </a:ext>
            </a:extLst>
          </p:cNvPr>
          <p:cNvSpPr/>
          <p:nvPr/>
        </p:nvSpPr>
        <p:spPr>
          <a:xfrm>
            <a:off x="6640483" y="2646401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Feedforward network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9DD986D-79F5-7753-9A26-0B919591D2C6}"/>
              </a:ext>
            </a:extLst>
          </p:cNvPr>
          <p:cNvSpPr/>
          <p:nvPr/>
        </p:nvSpPr>
        <p:spPr>
          <a:xfrm>
            <a:off x="5703539" y="2674427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Multi head attention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4B5EA73-67EC-2828-8C82-6B0AE844BFE5}"/>
              </a:ext>
            </a:extLst>
          </p:cNvPr>
          <p:cNvSpPr/>
          <p:nvPr/>
        </p:nvSpPr>
        <p:spPr>
          <a:xfrm>
            <a:off x="6248994" y="3123751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E74F26-EE6D-9AC1-A1F4-4A10026F647C}"/>
              </a:ext>
            </a:extLst>
          </p:cNvPr>
          <p:cNvSpPr txBox="1"/>
          <p:nvPr/>
        </p:nvSpPr>
        <p:spPr>
          <a:xfrm>
            <a:off x="3920477" y="4106704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stack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554D05-DC43-35E4-CA35-AC852A80CB11}"/>
              </a:ext>
            </a:extLst>
          </p:cNvPr>
          <p:cNvSpPr txBox="1"/>
          <p:nvPr/>
        </p:nvSpPr>
        <p:spPr>
          <a:xfrm>
            <a:off x="4040104" y="3824094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1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97BBEA-51FD-472D-C72B-9F02CB65E6D2}"/>
              </a:ext>
            </a:extLst>
          </p:cNvPr>
          <p:cNvSpPr txBox="1"/>
          <p:nvPr/>
        </p:nvSpPr>
        <p:spPr>
          <a:xfrm>
            <a:off x="6153003" y="3824094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0DC0C78-6F51-269F-0EBA-6CE7DAC9B0AF}"/>
              </a:ext>
            </a:extLst>
          </p:cNvPr>
          <p:cNvSpPr/>
          <p:nvPr/>
        </p:nvSpPr>
        <p:spPr>
          <a:xfrm>
            <a:off x="5232499" y="3134500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E8A2A8-F692-54EF-9168-032172422470}"/>
              </a:ext>
            </a:extLst>
          </p:cNvPr>
          <p:cNvSpPr/>
          <p:nvPr/>
        </p:nvSpPr>
        <p:spPr>
          <a:xfrm>
            <a:off x="2750322" y="2691379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Position Encoding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C9C2DC-E143-AC88-578D-16041DC1446D}"/>
              </a:ext>
            </a:extLst>
          </p:cNvPr>
          <p:cNvSpPr/>
          <p:nvPr/>
        </p:nvSpPr>
        <p:spPr>
          <a:xfrm>
            <a:off x="1813378" y="2719405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Input Embedding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AEBA8B1-8EEB-5366-5C34-64C4A2EFABEB}"/>
              </a:ext>
            </a:extLst>
          </p:cNvPr>
          <p:cNvSpPr/>
          <p:nvPr/>
        </p:nvSpPr>
        <p:spPr>
          <a:xfrm>
            <a:off x="2358833" y="3168729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F70B800D-1BB6-D7E7-007C-3B37CF739186}"/>
              </a:ext>
            </a:extLst>
          </p:cNvPr>
          <p:cNvSpPr/>
          <p:nvPr/>
        </p:nvSpPr>
        <p:spPr>
          <a:xfrm>
            <a:off x="3319522" y="3179478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6780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E4AF8-EDD1-1A27-5BC5-E4C8A4DD8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1814569-6649-5232-F64D-96161E57BCC6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1-11</a:t>
            </a:r>
          </a:p>
        </p:txBody>
      </p:sp>
    </p:spTree>
    <p:extLst>
      <p:ext uri="{BB962C8B-B14F-4D97-AF65-F5344CB8AC3E}">
        <p14:creationId xmlns:p14="http://schemas.microsoft.com/office/powerpoint/2010/main" val="809012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76F662-0A3F-0786-864A-3CD4386D6F22}"/>
              </a:ext>
            </a:extLst>
          </p:cNvPr>
          <p:cNvSpPr/>
          <p:nvPr/>
        </p:nvSpPr>
        <p:spPr>
          <a:xfrm>
            <a:off x="3420541" y="3279043"/>
            <a:ext cx="5668041" cy="196057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102BF5-EB4E-432B-6E1D-C9EC1AECDF04}"/>
              </a:ext>
            </a:extLst>
          </p:cNvPr>
          <p:cNvSpPr/>
          <p:nvPr/>
        </p:nvSpPr>
        <p:spPr>
          <a:xfrm>
            <a:off x="3560283" y="3408422"/>
            <a:ext cx="2456438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C5F3DFB-866D-2EB5-6A4E-B54B192BFAA0}"/>
              </a:ext>
            </a:extLst>
          </p:cNvPr>
          <p:cNvSpPr/>
          <p:nvPr/>
        </p:nvSpPr>
        <p:spPr>
          <a:xfrm>
            <a:off x="70643" y="4021804"/>
            <a:ext cx="1514006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1C1F8-4198-CC6D-E1AC-D54168E01B11}"/>
              </a:ext>
            </a:extLst>
          </p:cNvPr>
          <p:cNvSpPr txBox="1"/>
          <p:nvPr/>
        </p:nvSpPr>
        <p:spPr>
          <a:xfrm>
            <a:off x="-47800" y="3801208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Inputs sequence of data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D01921-DBF7-AEF3-3A31-003D6AC4B997}"/>
              </a:ext>
            </a:extLst>
          </p:cNvPr>
          <p:cNvSpPr txBox="1"/>
          <p:nvPr/>
        </p:nvSpPr>
        <p:spPr>
          <a:xfrm>
            <a:off x="1983367" y="5051955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Transformer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11E352-8E23-816A-4737-084B36880AFF}"/>
              </a:ext>
            </a:extLst>
          </p:cNvPr>
          <p:cNvSpPr/>
          <p:nvPr/>
        </p:nvSpPr>
        <p:spPr>
          <a:xfrm>
            <a:off x="5023508" y="3533095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Feedforward network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4AE94F3-47CA-5C92-3358-8F98D2207E18}"/>
              </a:ext>
            </a:extLst>
          </p:cNvPr>
          <p:cNvSpPr/>
          <p:nvPr/>
        </p:nvSpPr>
        <p:spPr>
          <a:xfrm>
            <a:off x="4086564" y="3561121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Multi head attention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C7D3F04-9286-452F-ADF9-1089EF95A54C}"/>
              </a:ext>
            </a:extLst>
          </p:cNvPr>
          <p:cNvSpPr/>
          <p:nvPr/>
        </p:nvSpPr>
        <p:spPr>
          <a:xfrm>
            <a:off x="4632019" y="4010445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E74F26-EE6D-9AC1-A1F4-4A10026F647C}"/>
              </a:ext>
            </a:extLst>
          </p:cNvPr>
          <p:cNvSpPr txBox="1"/>
          <p:nvPr/>
        </p:nvSpPr>
        <p:spPr>
          <a:xfrm>
            <a:off x="3920477" y="4993398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stack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554D05-DC43-35E4-CA35-AC852A80CB11}"/>
              </a:ext>
            </a:extLst>
          </p:cNvPr>
          <p:cNvSpPr txBox="1"/>
          <p:nvPr/>
        </p:nvSpPr>
        <p:spPr>
          <a:xfrm>
            <a:off x="4718978" y="4710788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1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E8A2A8-F692-54EF-9168-032172422470}"/>
              </a:ext>
            </a:extLst>
          </p:cNvPr>
          <p:cNvSpPr/>
          <p:nvPr/>
        </p:nvSpPr>
        <p:spPr>
          <a:xfrm>
            <a:off x="2750322" y="3578073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Position Encoding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C9C2DC-E143-AC88-578D-16041DC1446D}"/>
              </a:ext>
            </a:extLst>
          </p:cNvPr>
          <p:cNvSpPr/>
          <p:nvPr/>
        </p:nvSpPr>
        <p:spPr>
          <a:xfrm>
            <a:off x="1813378" y="3606099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Input Embedding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AEBA8B1-8EEB-5366-5C34-64C4A2EFABEB}"/>
              </a:ext>
            </a:extLst>
          </p:cNvPr>
          <p:cNvSpPr/>
          <p:nvPr/>
        </p:nvSpPr>
        <p:spPr>
          <a:xfrm>
            <a:off x="2358833" y="405542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F70B800D-1BB6-D7E7-007C-3B37CF739186}"/>
              </a:ext>
            </a:extLst>
          </p:cNvPr>
          <p:cNvSpPr/>
          <p:nvPr/>
        </p:nvSpPr>
        <p:spPr>
          <a:xfrm>
            <a:off x="3319522" y="4066172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E9DCBD2-EDD6-4899-D537-83DA76A386DC}"/>
                  </a:ext>
                </a:extLst>
              </p14:cNvPr>
              <p14:cNvContentPartPr/>
              <p14:nvPr/>
            </p14:nvContentPartPr>
            <p14:xfrm>
              <a:off x="-1002524" y="2231804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E9DCBD2-EDD6-4899-D537-83DA76A386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11524" y="222316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Left Bracket 30">
            <a:extLst>
              <a:ext uri="{FF2B5EF4-FFF2-40B4-BE49-F238E27FC236}">
                <a16:creationId xmlns:a16="http://schemas.microsoft.com/office/drawing/2014/main" id="{F48B5759-6E65-E17D-597A-67E01E5357C6}"/>
              </a:ext>
            </a:extLst>
          </p:cNvPr>
          <p:cNvSpPr/>
          <p:nvPr/>
        </p:nvSpPr>
        <p:spPr>
          <a:xfrm>
            <a:off x="3665306" y="3605510"/>
            <a:ext cx="287668" cy="1227799"/>
          </a:xfrm>
          <a:prstGeom prst="leftBracket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38DE9A8B-183D-7917-4724-8EFA68935830}"/>
              </a:ext>
            </a:extLst>
          </p:cNvPr>
          <p:cNvSpPr/>
          <p:nvPr/>
        </p:nvSpPr>
        <p:spPr>
          <a:xfrm>
            <a:off x="3713354" y="369167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8553B8C-98ED-21B7-B75E-7147958BA72C}"/>
              </a:ext>
            </a:extLst>
          </p:cNvPr>
          <p:cNvSpPr/>
          <p:nvPr/>
        </p:nvSpPr>
        <p:spPr>
          <a:xfrm>
            <a:off x="3695065" y="4245811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17609A10-E9E6-1DEE-ACC9-8FB25E256310}"/>
              </a:ext>
            </a:extLst>
          </p:cNvPr>
          <p:cNvSpPr/>
          <p:nvPr/>
        </p:nvSpPr>
        <p:spPr>
          <a:xfrm>
            <a:off x="3695066" y="3954437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ACB46DD9-9675-E33D-E176-6C2DF33D7A52}"/>
              </a:ext>
            </a:extLst>
          </p:cNvPr>
          <p:cNvSpPr/>
          <p:nvPr/>
        </p:nvSpPr>
        <p:spPr>
          <a:xfrm>
            <a:off x="3679161" y="449649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909CC13-1411-F3D7-FFF6-68D2FE240503}"/>
              </a:ext>
            </a:extLst>
          </p:cNvPr>
          <p:cNvCxnSpPr>
            <a:cxnSpLocks/>
          </p:cNvCxnSpPr>
          <p:nvPr/>
        </p:nvCxnSpPr>
        <p:spPr>
          <a:xfrm>
            <a:off x="5737862" y="2119892"/>
            <a:ext cx="271281" cy="3903214"/>
          </a:xfrm>
          <a:prstGeom prst="line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6E9B581-FEC4-C2BB-1806-06287C3775EF}"/>
              </a:ext>
            </a:extLst>
          </p:cNvPr>
          <p:cNvSpPr/>
          <p:nvPr/>
        </p:nvSpPr>
        <p:spPr>
          <a:xfrm>
            <a:off x="6353795" y="3400135"/>
            <a:ext cx="2456438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ABE0962-D5E6-4121-B149-D6A66342962B}"/>
              </a:ext>
            </a:extLst>
          </p:cNvPr>
          <p:cNvSpPr/>
          <p:nvPr/>
        </p:nvSpPr>
        <p:spPr>
          <a:xfrm>
            <a:off x="7817020" y="3524808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Feedforward network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59B1070-030B-6AC8-0F32-6E457DA32D8C}"/>
              </a:ext>
            </a:extLst>
          </p:cNvPr>
          <p:cNvSpPr/>
          <p:nvPr/>
        </p:nvSpPr>
        <p:spPr>
          <a:xfrm>
            <a:off x="6880076" y="3552834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Multi head attention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EFF26CD5-55CC-A7B2-D742-C98ABA0235D8}"/>
              </a:ext>
            </a:extLst>
          </p:cNvPr>
          <p:cNvSpPr/>
          <p:nvPr/>
        </p:nvSpPr>
        <p:spPr>
          <a:xfrm>
            <a:off x="7425531" y="4002158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26A6D2-065E-28DD-233A-63B559E681F0}"/>
              </a:ext>
            </a:extLst>
          </p:cNvPr>
          <p:cNvSpPr txBox="1"/>
          <p:nvPr/>
        </p:nvSpPr>
        <p:spPr>
          <a:xfrm>
            <a:off x="7512490" y="4702501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5E65788B-BB09-FC57-F941-EAAB35980304}"/>
              </a:ext>
            </a:extLst>
          </p:cNvPr>
          <p:cNvSpPr/>
          <p:nvPr/>
        </p:nvSpPr>
        <p:spPr>
          <a:xfrm>
            <a:off x="6458818" y="3597223"/>
            <a:ext cx="287668" cy="1227799"/>
          </a:xfrm>
          <a:prstGeom prst="leftBracket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1265C33D-306A-5D2E-A97B-A504DBBF6E9D}"/>
              </a:ext>
            </a:extLst>
          </p:cNvPr>
          <p:cNvSpPr/>
          <p:nvPr/>
        </p:nvSpPr>
        <p:spPr>
          <a:xfrm>
            <a:off x="6497294" y="367675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BFEEAC71-1CAB-5B01-C61E-0C5AB88AD46F}"/>
              </a:ext>
            </a:extLst>
          </p:cNvPr>
          <p:cNvSpPr/>
          <p:nvPr/>
        </p:nvSpPr>
        <p:spPr>
          <a:xfrm>
            <a:off x="6479005" y="4230891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04021BD6-381F-9D5C-19D4-2AD2C3676EE4}"/>
              </a:ext>
            </a:extLst>
          </p:cNvPr>
          <p:cNvSpPr/>
          <p:nvPr/>
        </p:nvSpPr>
        <p:spPr>
          <a:xfrm>
            <a:off x="6479006" y="3939517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43D65B7A-B3D9-C077-B6E3-82436D4B681E}"/>
              </a:ext>
            </a:extLst>
          </p:cNvPr>
          <p:cNvSpPr/>
          <p:nvPr/>
        </p:nvSpPr>
        <p:spPr>
          <a:xfrm>
            <a:off x="6463101" y="448157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6D9ED5F-2ACA-8F6E-32CF-9EB3F47020CC}"/>
              </a:ext>
            </a:extLst>
          </p:cNvPr>
          <p:cNvSpPr/>
          <p:nvPr/>
        </p:nvSpPr>
        <p:spPr>
          <a:xfrm>
            <a:off x="9583181" y="3494805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Features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93FDEE98-DE44-267F-C167-65C18B75EA79}"/>
              </a:ext>
            </a:extLst>
          </p:cNvPr>
          <p:cNvSpPr/>
          <p:nvPr/>
        </p:nvSpPr>
        <p:spPr>
          <a:xfrm>
            <a:off x="8470471" y="3957431"/>
            <a:ext cx="1073186" cy="26546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3823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705E5-F99C-F2AC-B530-BDF491D98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352DD0-1411-2EBE-9794-90C2F83B194F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1-12</a:t>
            </a:r>
          </a:p>
        </p:txBody>
      </p:sp>
    </p:spTree>
    <p:extLst>
      <p:ext uri="{BB962C8B-B14F-4D97-AF65-F5344CB8AC3E}">
        <p14:creationId xmlns:p14="http://schemas.microsoft.com/office/powerpoint/2010/main" val="3892146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F60D340-4212-478A-F992-1602311DF29E}"/>
              </a:ext>
            </a:extLst>
          </p:cNvPr>
          <p:cNvSpPr/>
          <p:nvPr/>
        </p:nvSpPr>
        <p:spPr>
          <a:xfrm>
            <a:off x="1652585" y="2540426"/>
            <a:ext cx="9001560" cy="29251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76F662-0A3F-0786-864A-3CD4386D6F22}"/>
              </a:ext>
            </a:extLst>
          </p:cNvPr>
          <p:cNvSpPr/>
          <p:nvPr/>
        </p:nvSpPr>
        <p:spPr>
          <a:xfrm>
            <a:off x="3420541" y="3279043"/>
            <a:ext cx="5668041" cy="196057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102BF5-EB4E-432B-6E1D-C9EC1AECDF04}"/>
              </a:ext>
            </a:extLst>
          </p:cNvPr>
          <p:cNvSpPr/>
          <p:nvPr/>
        </p:nvSpPr>
        <p:spPr>
          <a:xfrm>
            <a:off x="3560283" y="3408422"/>
            <a:ext cx="2456438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C5F3DFB-866D-2EB5-6A4E-B54B192BFAA0}"/>
              </a:ext>
            </a:extLst>
          </p:cNvPr>
          <p:cNvSpPr/>
          <p:nvPr/>
        </p:nvSpPr>
        <p:spPr>
          <a:xfrm>
            <a:off x="70643" y="4021804"/>
            <a:ext cx="1514006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1C1F8-4198-CC6D-E1AC-D54168E01B11}"/>
              </a:ext>
            </a:extLst>
          </p:cNvPr>
          <p:cNvSpPr txBox="1"/>
          <p:nvPr/>
        </p:nvSpPr>
        <p:spPr>
          <a:xfrm>
            <a:off x="-47800" y="3801208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Inputs sequence of data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D01921-DBF7-AEF3-3A31-003D6AC4B997}"/>
              </a:ext>
            </a:extLst>
          </p:cNvPr>
          <p:cNvSpPr txBox="1"/>
          <p:nvPr/>
        </p:nvSpPr>
        <p:spPr>
          <a:xfrm>
            <a:off x="1983367" y="5051955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Transformer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11E352-8E23-816A-4737-084B36880AFF}"/>
              </a:ext>
            </a:extLst>
          </p:cNvPr>
          <p:cNvSpPr/>
          <p:nvPr/>
        </p:nvSpPr>
        <p:spPr>
          <a:xfrm>
            <a:off x="5023508" y="3533095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Feedforward network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4AE94F3-47CA-5C92-3358-8F98D2207E18}"/>
              </a:ext>
            </a:extLst>
          </p:cNvPr>
          <p:cNvSpPr/>
          <p:nvPr/>
        </p:nvSpPr>
        <p:spPr>
          <a:xfrm>
            <a:off x="4086564" y="3561121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Multi head attention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C7D3F04-9286-452F-ADF9-1089EF95A54C}"/>
              </a:ext>
            </a:extLst>
          </p:cNvPr>
          <p:cNvSpPr/>
          <p:nvPr/>
        </p:nvSpPr>
        <p:spPr>
          <a:xfrm>
            <a:off x="4632019" y="4010445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E74F26-EE6D-9AC1-A1F4-4A10026F647C}"/>
              </a:ext>
            </a:extLst>
          </p:cNvPr>
          <p:cNvSpPr txBox="1"/>
          <p:nvPr/>
        </p:nvSpPr>
        <p:spPr>
          <a:xfrm>
            <a:off x="3920477" y="4993398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stack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554D05-DC43-35E4-CA35-AC852A80CB11}"/>
              </a:ext>
            </a:extLst>
          </p:cNvPr>
          <p:cNvSpPr txBox="1"/>
          <p:nvPr/>
        </p:nvSpPr>
        <p:spPr>
          <a:xfrm>
            <a:off x="4718978" y="4710788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1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E8A2A8-F692-54EF-9168-032172422470}"/>
              </a:ext>
            </a:extLst>
          </p:cNvPr>
          <p:cNvSpPr/>
          <p:nvPr/>
        </p:nvSpPr>
        <p:spPr>
          <a:xfrm>
            <a:off x="2750322" y="3578073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Position Encoding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C9C2DC-E143-AC88-578D-16041DC1446D}"/>
              </a:ext>
            </a:extLst>
          </p:cNvPr>
          <p:cNvSpPr/>
          <p:nvPr/>
        </p:nvSpPr>
        <p:spPr>
          <a:xfrm>
            <a:off x="1813378" y="3606099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Input Embedding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AEBA8B1-8EEB-5366-5C34-64C4A2EFABEB}"/>
              </a:ext>
            </a:extLst>
          </p:cNvPr>
          <p:cNvSpPr/>
          <p:nvPr/>
        </p:nvSpPr>
        <p:spPr>
          <a:xfrm>
            <a:off x="2358833" y="405542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F70B800D-1BB6-D7E7-007C-3B37CF739186}"/>
              </a:ext>
            </a:extLst>
          </p:cNvPr>
          <p:cNvSpPr/>
          <p:nvPr/>
        </p:nvSpPr>
        <p:spPr>
          <a:xfrm>
            <a:off x="3319522" y="4066172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E9DCBD2-EDD6-4899-D537-83DA76A386DC}"/>
                  </a:ext>
                </a:extLst>
              </p14:cNvPr>
              <p14:cNvContentPartPr/>
              <p14:nvPr/>
            </p14:nvContentPartPr>
            <p14:xfrm>
              <a:off x="-1002524" y="2231804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E9DCBD2-EDD6-4899-D537-83DA76A386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11524" y="222316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Left Bracket 30">
            <a:extLst>
              <a:ext uri="{FF2B5EF4-FFF2-40B4-BE49-F238E27FC236}">
                <a16:creationId xmlns:a16="http://schemas.microsoft.com/office/drawing/2014/main" id="{F48B5759-6E65-E17D-597A-67E01E5357C6}"/>
              </a:ext>
            </a:extLst>
          </p:cNvPr>
          <p:cNvSpPr/>
          <p:nvPr/>
        </p:nvSpPr>
        <p:spPr>
          <a:xfrm>
            <a:off x="3665306" y="3605510"/>
            <a:ext cx="287668" cy="1227799"/>
          </a:xfrm>
          <a:prstGeom prst="leftBracket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38DE9A8B-183D-7917-4724-8EFA68935830}"/>
              </a:ext>
            </a:extLst>
          </p:cNvPr>
          <p:cNvSpPr/>
          <p:nvPr/>
        </p:nvSpPr>
        <p:spPr>
          <a:xfrm>
            <a:off x="3713354" y="369167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8553B8C-98ED-21B7-B75E-7147958BA72C}"/>
              </a:ext>
            </a:extLst>
          </p:cNvPr>
          <p:cNvSpPr/>
          <p:nvPr/>
        </p:nvSpPr>
        <p:spPr>
          <a:xfrm>
            <a:off x="3695065" y="4245811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17609A10-E9E6-1DEE-ACC9-8FB25E256310}"/>
              </a:ext>
            </a:extLst>
          </p:cNvPr>
          <p:cNvSpPr/>
          <p:nvPr/>
        </p:nvSpPr>
        <p:spPr>
          <a:xfrm>
            <a:off x="3695066" y="3954437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ACB46DD9-9675-E33D-E176-6C2DF33D7A52}"/>
              </a:ext>
            </a:extLst>
          </p:cNvPr>
          <p:cNvSpPr/>
          <p:nvPr/>
        </p:nvSpPr>
        <p:spPr>
          <a:xfrm>
            <a:off x="3679161" y="449649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909CC13-1411-F3D7-FFF6-68D2FE240503}"/>
              </a:ext>
            </a:extLst>
          </p:cNvPr>
          <p:cNvCxnSpPr>
            <a:cxnSpLocks/>
          </p:cNvCxnSpPr>
          <p:nvPr/>
        </p:nvCxnSpPr>
        <p:spPr>
          <a:xfrm>
            <a:off x="10164083" y="2138558"/>
            <a:ext cx="271281" cy="3903214"/>
          </a:xfrm>
          <a:prstGeom prst="line">
            <a:avLst/>
          </a:prstGeom>
          <a:ln w="349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6E9B581-FEC4-C2BB-1806-06287C3775EF}"/>
              </a:ext>
            </a:extLst>
          </p:cNvPr>
          <p:cNvSpPr/>
          <p:nvPr/>
        </p:nvSpPr>
        <p:spPr>
          <a:xfrm>
            <a:off x="6353795" y="3400135"/>
            <a:ext cx="2456438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ABE0962-D5E6-4121-B149-D6A66342962B}"/>
              </a:ext>
            </a:extLst>
          </p:cNvPr>
          <p:cNvSpPr/>
          <p:nvPr/>
        </p:nvSpPr>
        <p:spPr>
          <a:xfrm>
            <a:off x="7817020" y="3524808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Feedforward network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59B1070-030B-6AC8-0F32-6E457DA32D8C}"/>
              </a:ext>
            </a:extLst>
          </p:cNvPr>
          <p:cNvSpPr/>
          <p:nvPr/>
        </p:nvSpPr>
        <p:spPr>
          <a:xfrm>
            <a:off x="6880076" y="3552834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Multi head attention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EFF26CD5-55CC-A7B2-D742-C98ABA0235D8}"/>
              </a:ext>
            </a:extLst>
          </p:cNvPr>
          <p:cNvSpPr/>
          <p:nvPr/>
        </p:nvSpPr>
        <p:spPr>
          <a:xfrm>
            <a:off x="7425531" y="4002158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26A6D2-065E-28DD-233A-63B559E681F0}"/>
              </a:ext>
            </a:extLst>
          </p:cNvPr>
          <p:cNvSpPr txBox="1"/>
          <p:nvPr/>
        </p:nvSpPr>
        <p:spPr>
          <a:xfrm>
            <a:off x="7512490" y="4702501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7208BC84-96ED-5D82-828C-D55B7574C101}"/>
              </a:ext>
            </a:extLst>
          </p:cNvPr>
          <p:cNvSpPr/>
          <p:nvPr/>
        </p:nvSpPr>
        <p:spPr>
          <a:xfrm>
            <a:off x="5587656" y="4057884"/>
            <a:ext cx="889570" cy="25450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5E65788B-BB09-FC57-F941-EAAB35980304}"/>
              </a:ext>
            </a:extLst>
          </p:cNvPr>
          <p:cNvSpPr/>
          <p:nvPr/>
        </p:nvSpPr>
        <p:spPr>
          <a:xfrm>
            <a:off x="6458818" y="3597223"/>
            <a:ext cx="287668" cy="1227799"/>
          </a:xfrm>
          <a:prstGeom prst="leftBracket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1265C33D-306A-5D2E-A97B-A504DBBF6E9D}"/>
              </a:ext>
            </a:extLst>
          </p:cNvPr>
          <p:cNvSpPr/>
          <p:nvPr/>
        </p:nvSpPr>
        <p:spPr>
          <a:xfrm>
            <a:off x="6497294" y="367675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BFEEAC71-1CAB-5B01-C61E-0C5AB88AD46F}"/>
              </a:ext>
            </a:extLst>
          </p:cNvPr>
          <p:cNvSpPr/>
          <p:nvPr/>
        </p:nvSpPr>
        <p:spPr>
          <a:xfrm>
            <a:off x="6479005" y="4230891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04021BD6-381F-9D5C-19D4-2AD2C3676EE4}"/>
              </a:ext>
            </a:extLst>
          </p:cNvPr>
          <p:cNvSpPr/>
          <p:nvPr/>
        </p:nvSpPr>
        <p:spPr>
          <a:xfrm>
            <a:off x="6479006" y="3939517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43D65B7A-B3D9-C077-B6E3-82436D4B681E}"/>
              </a:ext>
            </a:extLst>
          </p:cNvPr>
          <p:cNvSpPr/>
          <p:nvPr/>
        </p:nvSpPr>
        <p:spPr>
          <a:xfrm>
            <a:off x="6463101" y="448157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Curved Left Arrow 49">
            <a:extLst>
              <a:ext uri="{FF2B5EF4-FFF2-40B4-BE49-F238E27FC236}">
                <a16:creationId xmlns:a16="http://schemas.microsoft.com/office/drawing/2014/main" id="{97EDD6E0-1959-9065-DED0-BD05F67CBA23}"/>
              </a:ext>
            </a:extLst>
          </p:cNvPr>
          <p:cNvSpPr/>
          <p:nvPr/>
        </p:nvSpPr>
        <p:spPr>
          <a:xfrm rot="16200000">
            <a:off x="6383713" y="2623036"/>
            <a:ext cx="1298437" cy="1759472"/>
          </a:xfrm>
          <a:prstGeom prst="curvedLeftArrow">
            <a:avLst>
              <a:gd name="adj1" fmla="val 3316"/>
              <a:gd name="adj2" fmla="val 50000"/>
              <a:gd name="adj3" fmla="val 1219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Curved Left Arrow 50">
            <a:extLst>
              <a:ext uri="{FF2B5EF4-FFF2-40B4-BE49-F238E27FC236}">
                <a16:creationId xmlns:a16="http://schemas.microsoft.com/office/drawing/2014/main" id="{CC2DD7B2-0893-BA2F-C914-1B2C02E2DDFF}"/>
              </a:ext>
            </a:extLst>
          </p:cNvPr>
          <p:cNvSpPr/>
          <p:nvPr/>
        </p:nvSpPr>
        <p:spPr>
          <a:xfrm rot="16200000">
            <a:off x="7785528" y="2605881"/>
            <a:ext cx="1298437" cy="1571715"/>
          </a:xfrm>
          <a:prstGeom prst="curvedLeftArrow">
            <a:avLst>
              <a:gd name="adj1" fmla="val 3316"/>
              <a:gd name="adj2" fmla="val 50000"/>
              <a:gd name="adj3" fmla="val 8995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Curved Left Arrow 51">
            <a:extLst>
              <a:ext uri="{FF2B5EF4-FFF2-40B4-BE49-F238E27FC236}">
                <a16:creationId xmlns:a16="http://schemas.microsoft.com/office/drawing/2014/main" id="{DA69987D-5C65-253E-EA56-741928F6E187}"/>
              </a:ext>
            </a:extLst>
          </p:cNvPr>
          <p:cNvSpPr/>
          <p:nvPr/>
        </p:nvSpPr>
        <p:spPr>
          <a:xfrm rot="16200000">
            <a:off x="3725190" y="2733234"/>
            <a:ext cx="1298437" cy="1759472"/>
          </a:xfrm>
          <a:prstGeom prst="curvedLeftArrow">
            <a:avLst>
              <a:gd name="adj1" fmla="val 3316"/>
              <a:gd name="adj2" fmla="val 50000"/>
              <a:gd name="adj3" fmla="val 1219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urved Left Arrow 52">
            <a:extLst>
              <a:ext uri="{FF2B5EF4-FFF2-40B4-BE49-F238E27FC236}">
                <a16:creationId xmlns:a16="http://schemas.microsoft.com/office/drawing/2014/main" id="{A51DC7F3-BDF8-C9F5-FFE9-E60010C8E1C5}"/>
              </a:ext>
            </a:extLst>
          </p:cNvPr>
          <p:cNvSpPr/>
          <p:nvPr/>
        </p:nvSpPr>
        <p:spPr>
          <a:xfrm rot="16200000">
            <a:off x="5071121" y="2787824"/>
            <a:ext cx="1298437" cy="1571715"/>
          </a:xfrm>
          <a:prstGeom prst="curvedLeftArrow">
            <a:avLst>
              <a:gd name="adj1" fmla="val 3316"/>
              <a:gd name="adj2" fmla="val 50000"/>
              <a:gd name="adj3" fmla="val 8995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6D9ED5F-2ACA-8F6E-32CF-9EB3F47020CC}"/>
              </a:ext>
            </a:extLst>
          </p:cNvPr>
          <p:cNvSpPr/>
          <p:nvPr/>
        </p:nvSpPr>
        <p:spPr>
          <a:xfrm>
            <a:off x="9583181" y="3494805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Features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93FDEE98-DE44-267F-C167-65C18B75EA79}"/>
              </a:ext>
            </a:extLst>
          </p:cNvPr>
          <p:cNvSpPr/>
          <p:nvPr/>
        </p:nvSpPr>
        <p:spPr>
          <a:xfrm>
            <a:off x="8470471" y="3957431"/>
            <a:ext cx="1073186" cy="26546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BC8B90-37B7-66E1-356C-7475788CCD99}"/>
              </a:ext>
            </a:extLst>
          </p:cNvPr>
          <p:cNvSpPr txBox="1"/>
          <p:nvPr/>
        </p:nvSpPr>
        <p:spPr>
          <a:xfrm>
            <a:off x="3447159" y="2679381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Residual connections</a:t>
            </a:r>
          </a:p>
        </p:txBody>
      </p:sp>
    </p:spTree>
    <p:extLst>
      <p:ext uri="{BB962C8B-B14F-4D97-AF65-F5344CB8AC3E}">
        <p14:creationId xmlns:p14="http://schemas.microsoft.com/office/powerpoint/2010/main" val="3546764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C74DC-F078-100B-E2AB-731E607B7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1C328E-B6E5-DA6E-8FB5-17F8DE830F24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1-13</a:t>
            </a:r>
          </a:p>
        </p:txBody>
      </p:sp>
    </p:spTree>
    <p:extLst>
      <p:ext uri="{BB962C8B-B14F-4D97-AF65-F5344CB8AC3E}">
        <p14:creationId xmlns:p14="http://schemas.microsoft.com/office/powerpoint/2010/main" val="584244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F60D340-4212-478A-F992-1602311DF29E}"/>
              </a:ext>
            </a:extLst>
          </p:cNvPr>
          <p:cNvSpPr/>
          <p:nvPr/>
        </p:nvSpPr>
        <p:spPr>
          <a:xfrm>
            <a:off x="1790961" y="438817"/>
            <a:ext cx="9001560" cy="568530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76F662-0A3F-0786-864A-3CD4386D6F22}"/>
              </a:ext>
            </a:extLst>
          </p:cNvPr>
          <p:cNvSpPr/>
          <p:nvPr/>
        </p:nvSpPr>
        <p:spPr>
          <a:xfrm>
            <a:off x="3559087" y="1038479"/>
            <a:ext cx="5668041" cy="196057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102BF5-EB4E-432B-6E1D-C9EC1AECDF04}"/>
              </a:ext>
            </a:extLst>
          </p:cNvPr>
          <p:cNvSpPr/>
          <p:nvPr/>
        </p:nvSpPr>
        <p:spPr>
          <a:xfrm>
            <a:off x="3698829" y="1167858"/>
            <a:ext cx="2456438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C5F3DFB-866D-2EB5-6A4E-B54B192BFAA0}"/>
              </a:ext>
            </a:extLst>
          </p:cNvPr>
          <p:cNvSpPr/>
          <p:nvPr/>
        </p:nvSpPr>
        <p:spPr>
          <a:xfrm>
            <a:off x="209189" y="1781240"/>
            <a:ext cx="1514006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1C1F8-4198-CC6D-E1AC-D54168E01B11}"/>
              </a:ext>
            </a:extLst>
          </p:cNvPr>
          <p:cNvSpPr txBox="1"/>
          <p:nvPr/>
        </p:nvSpPr>
        <p:spPr>
          <a:xfrm>
            <a:off x="1034971" y="4339077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Input Embedding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D01921-DBF7-AEF3-3A31-003D6AC4B997}"/>
              </a:ext>
            </a:extLst>
          </p:cNvPr>
          <p:cNvSpPr txBox="1"/>
          <p:nvPr/>
        </p:nvSpPr>
        <p:spPr>
          <a:xfrm>
            <a:off x="2570121" y="5805164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Transformer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11E352-8E23-816A-4737-084B36880AFF}"/>
              </a:ext>
            </a:extLst>
          </p:cNvPr>
          <p:cNvSpPr/>
          <p:nvPr/>
        </p:nvSpPr>
        <p:spPr>
          <a:xfrm>
            <a:off x="5162054" y="1292531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Feedforward network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4AE94F3-47CA-5C92-3358-8F98D2207E18}"/>
              </a:ext>
            </a:extLst>
          </p:cNvPr>
          <p:cNvSpPr/>
          <p:nvPr/>
        </p:nvSpPr>
        <p:spPr>
          <a:xfrm>
            <a:off x="4225110" y="1320557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Multi head attention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C7D3F04-9286-452F-ADF9-1089EF95A54C}"/>
              </a:ext>
            </a:extLst>
          </p:cNvPr>
          <p:cNvSpPr/>
          <p:nvPr/>
        </p:nvSpPr>
        <p:spPr>
          <a:xfrm>
            <a:off x="4770565" y="1769881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E74F26-EE6D-9AC1-A1F4-4A10026F647C}"/>
              </a:ext>
            </a:extLst>
          </p:cNvPr>
          <p:cNvSpPr txBox="1"/>
          <p:nvPr/>
        </p:nvSpPr>
        <p:spPr>
          <a:xfrm>
            <a:off x="4059023" y="2752834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stack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554D05-DC43-35E4-CA35-AC852A80CB11}"/>
              </a:ext>
            </a:extLst>
          </p:cNvPr>
          <p:cNvSpPr txBox="1"/>
          <p:nvPr/>
        </p:nvSpPr>
        <p:spPr>
          <a:xfrm>
            <a:off x="4857524" y="2470224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1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E8A2A8-F692-54EF-9168-032172422470}"/>
              </a:ext>
            </a:extLst>
          </p:cNvPr>
          <p:cNvSpPr/>
          <p:nvPr/>
        </p:nvSpPr>
        <p:spPr>
          <a:xfrm>
            <a:off x="2888868" y="1337509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Position Encoding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C9C2DC-E143-AC88-578D-16041DC1446D}"/>
              </a:ext>
            </a:extLst>
          </p:cNvPr>
          <p:cNvSpPr/>
          <p:nvPr/>
        </p:nvSpPr>
        <p:spPr>
          <a:xfrm>
            <a:off x="1951924" y="1365535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Input Embedding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AEBA8B1-8EEB-5366-5C34-64C4A2EFABEB}"/>
              </a:ext>
            </a:extLst>
          </p:cNvPr>
          <p:cNvSpPr/>
          <p:nvPr/>
        </p:nvSpPr>
        <p:spPr>
          <a:xfrm>
            <a:off x="2497379" y="1814859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F70B800D-1BB6-D7E7-007C-3B37CF739186}"/>
              </a:ext>
            </a:extLst>
          </p:cNvPr>
          <p:cNvSpPr/>
          <p:nvPr/>
        </p:nvSpPr>
        <p:spPr>
          <a:xfrm>
            <a:off x="3458068" y="1825608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E9DCBD2-EDD6-4899-D537-83DA76A386DC}"/>
                  </a:ext>
                </a:extLst>
              </p14:cNvPr>
              <p14:cNvContentPartPr/>
              <p14:nvPr/>
            </p14:nvContentPartPr>
            <p14:xfrm>
              <a:off x="-1002524" y="2231804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E9DCBD2-EDD6-4899-D537-83DA76A386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011524" y="222316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Left Bracket 30">
            <a:extLst>
              <a:ext uri="{FF2B5EF4-FFF2-40B4-BE49-F238E27FC236}">
                <a16:creationId xmlns:a16="http://schemas.microsoft.com/office/drawing/2014/main" id="{F48B5759-6E65-E17D-597A-67E01E5357C6}"/>
              </a:ext>
            </a:extLst>
          </p:cNvPr>
          <p:cNvSpPr/>
          <p:nvPr/>
        </p:nvSpPr>
        <p:spPr>
          <a:xfrm>
            <a:off x="3803852" y="1364946"/>
            <a:ext cx="287668" cy="1227799"/>
          </a:xfrm>
          <a:prstGeom prst="leftBracket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38DE9A8B-183D-7917-4724-8EFA68935830}"/>
              </a:ext>
            </a:extLst>
          </p:cNvPr>
          <p:cNvSpPr/>
          <p:nvPr/>
        </p:nvSpPr>
        <p:spPr>
          <a:xfrm>
            <a:off x="3851900" y="1451109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8553B8C-98ED-21B7-B75E-7147958BA72C}"/>
              </a:ext>
            </a:extLst>
          </p:cNvPr>
          <p:cNvSpPr/>
          <p:nvPr/>
        </p:nvSpPr>
        <p:spPr>
          <a:xfrm>
            <a:off x="3833611" y="2005247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17609A10-E9E6-1DEE-ACC9-8FB25E256310}"/>
              </a:ext>
            </a:extLst>
          </p:cNvPr>
          <p:cNvSpPr/>
          <p:nvPr/>
        </p:nvSpPr>
        <p:spPr>
          <a:xfrm>
            <a:off x="3833612" y="171387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ACB46DD9-9675-E33D-E176-6C2DF33D7A52}"/>
              </a:ext>
            </a:extLst>
          </p:cNvPr>
          <p:cNvSpPr/>
          <p:nvPr/>
        </p:nvSpPr>
        <p:spPr>
          <a:xfrm>
            <a:off x="3817707" y="2255929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6E9B581-FEC4-C2BB-1806-06287C3775EF}"/>
              </a:ext>
            </a:extLst>
          </p:cNvPr>
          <p:cNvSpPr/>
          <p:nvPr/>
        </p:nvSpPr>
        <p:spPr>
          <a:xfrm>
            <a:off x="6492341" y="1159571"/>
            <a:ext cx="2456438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ABE0962-D5E6-4121-B149-D6A66342962B}"/>
              </a:ext>
            </a:extLst>
          </p:cNvPr>
          <p:cNvSpPr/>
          <p:nvPr/>
        </p:nvSpPr>
        <p:spPr>
          <a:xfrm>
            <a:off x="7955566" y="1284244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Feedforward network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59B1070-030B-6AC8-0F32-6E457DA32D8C}"/>
              </a:ext>
            </a:extLst>
          </p:cNvPr>
          <p:cNvSpPr/>
          <p:nvPr/>
        </p:nvSpPr>
        <p:spPr>
          <a:xfrm>
            <a:off x="7018622" y="1312270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Multi head attention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EFF26CD5-55CC-A7B2-D742-C98ABA0235D8}"/>
              </a:ext>
            </a:extLst>
          </p:cNvPr>
          <p:cNvSpPr/>
          <p:nvPr/>
        </p:nvSpPr>
        <p:spPr>
          <a:xfrm>
            <a:off x="7564077" y="1761594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26A6D2-065E-28DD-233A-63B559E681F0}"/>
              </a:ext>
            </a:extLst>
          </p:cNvPr>
          <p:cNvSpPr txBox="1"/>
          <p:nvPr/>
        </p:nvSpPr>
        <p:spPr>
          <a:xfrm>
            <a:off x="7651036" y="2461937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7208BC84-96ED-5D82-828C-D55B7574C101}"/>
              </a:ext>
            </a:extLst>
          </p:cNvPr>
          <p:cNvSpPr/>
          <p:nvPr/>
        </p:nvSpPr>
        <p:spPr>
          <a:xfrm>
            <a:off x="5726202" y="1817320"/>
            <a:ext cx="889570" cy="25450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5E65788B-BB09-FC57-F941-EAAB35980304}"/>
              </a:ext>
            </a:extLst>
          </p:cNvPr>
          <p:cNvSpPr/>
          <p:nvPr/>
        </p:nvSpPr>
        <p:spPr>
          <a:xfrm>
            <a:off x="6597364" y="1356659"/>
            <a:ext cx="287668" cy="1227799"/>
          </a:xfrm>
          <a:prstGeom prst="leftBracket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1265C33D-306A-5D2E-A97B-A504DBBF6E9D}"/>
              </a:ext>
            </a:extLst>
          </p:cNvPr>
          <p:cNvSpPr/>
          <p:nvPr/>
        </p:nvSpPr>
        <p:spPr>
          <a:xfrm>
            <a:off x="6635840" y="1436189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BFEEAC71-1CAB-5B01-C61E-0C5AB88AD46F}"/>
              </a:ext>
            </a:extLst>
          </p:cNvPr>
          <p:cNvSpPr/>
          <p:nvPr/>
        </p:nvSpPr>
        <p:spPr>
          <a:xfrm>
            <a:off x="6617551" y="1990327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04021BD6-381F-9D5C-19D4-2AD2C3676EE4}"/>
              </a:ext>
            </a:extLst>
          </p:cNvPr>
          <p:cNvSpPr/>
          <p:nvPr/>
        </p:nvSpPr>
        <p:spPr>
          <a:xfrm>
            <a:off x="6617552" y="169895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43D65B7A-B3D9-C077-B6E3-82436D4B681E}"/>
              </a:ext>
            </a:extLst>
          </p:cNvPr>
          <p:cNvSpPr/>
          <p:nvPr/>
        </p:nvSpPr>
        <p:spPr>
          <a:xfrm>
            <a:off x="6601647" y="2241009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Curved Left Arrow 49">
            <a:extLst>
              <a:ext uri="{FF2B5EF4-FFF2-40B4-BE49-F238E27FC236}">
                <a16:creationId xmlns:a16="http://schemas.microsoft.com/office/drawing/2014/main" id="{97EDD6E0-1959-9065-DED0-BD05F67CBA23}"/>
              </a:ext>
            </a:extLst>
          </p:cNvPr>
          <p:cNvSpPr/>
          <p:nvPr/>
        </p:nvSpPr>
        <p:spPr>
          <a:xfrm rot="16200000">
            <a:off x="6522259" y="382472"/>
            <a:ext cx="1298437" cy="1759472"/>
          </a:xfrm>
          <a:prstGeom prst="curvedLeftArrow">
            <a:avLst>
              <a:gd name="adj1" fmla="val 3316"/>
              <a:gd name="adj2" fmla="val 50000"/>
              <a:gd name="adj3" fmla="val 1219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Curved Left Arrow 50">
            <a:extLst>
              <a:ext uri="{FF2B5EF4-FFF2-40B4-BE49-F238E27FC236}">
                <a16:creationId xmlns:a16="http://schemas.microsoft.com/office/drawing/2014/main" id="{CC2DD7B2-0893-BA2F-C914-1B2C02E2DDFF}"/>
              </a:ext>
            </a:extLst>
          </p:cNvPr>
          <p:cNvSpPr/>
          <p:nvPr/>
        </p:nvSpPr>
        <p:spPr>
          <a:xfrm rot="16200000">
            <a:off x="7924074" y="365317"/>
            <a:ext cx="1298437" cy="1571715"/>
          </a:xfrm>
          <a:prstGeom prst="curvedLeftArrow">
            <a:avLst>
              <a:gd name="adj1" fmla="val 3316"/>
              <a:gd name="adj2" fmla="val 50000"/>
              <a:gd name="adj3" fmla="val 8995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Curved Left Arrow 51">
            <a:extLst>
              <a:ext uri="{FF2B5EF4-FFF2-40B4-BE49-F238E27FC236}">
                <a16:creationId xmlns:a16="http://schemas.microsoft.com/office/drawing/2014/main" id="{DA69987D-5C65-253E-EA56-741928F6E187}"/>
              </a:ext>
            </a:extLst>
          </p:cNvPr>
          <p:cNvSpPr/>
          <p:nvPr/>
        </p:nvSpPr>
        <p:spPr>
          <a:xfrm rot="16200000">
            <a:off x="3863736" y="492670"/>
            <a:ext cx="1298437" cy="1759472"/>
          </a:xfrm>
          <a:prstGeom prst="curvedLeftArrow">
            <a:avLst>
              <a:gd name="adj1" fmla="val 3316"/>
              <a:gd name="adj2" fmla="val 50000"/>
              <a:gd name="adj3" fmla="val 1219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urved Left Arrow 52">
            <a:extLst>
              <a:ext uri="{FF2B5EF4-FFF2-40B4-BE49-F238E27FC236}">
                <a16:creationId xmlns:a16="http://schemas.microsoft.com/office/drawing/2014/main" id="{A51DC7F3-BDF8-C9F5-FFE9-E60010C8E1C5}"/>
              </a:ext>
            </a:extLst>
          </p:cNvPr>
          <p:cNvSpPr/>
          <p:nvPr/>
        </p:nvSpPr>
        <p:spPr>
          <a:xfrm rot="16200000">
            <a:off x="5209667" y="547260"/>
            <a:ext cx="1298437" cy="1571715"/>
          </a:xfrm>
          <a:prstGeom prst="curvedLeftArrow">
            <a:avLst>
              <a:gd name="adj1" fmla="val 3316"/>
              <a:gd name="adj2" fmla="val 50000"/>
              <a:gd name="adj3" fmla="val 8995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6D9ED5F-2ACA-8F6E-32CF-9EB3F47020CC}"/>
              </a:ext>
            </a:extLst>
          </p:cNvPr>
          <p:cNvSpPr/>
          <p:nvPr/>
        </p:nvSpPr>
        <p:spPr>
          <a:xfrm>
            <a:off x="9721727" y="1254241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Features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93FDEE98-DE44-267F-C167-65C18B75EA79}"/>
              </a:ext>
            </a:extLst>
          </p:cNvPr>
          <p:cNvSpPr/>
          <p:nvPr/>
        </p:nvSpPr>
        <p:spPr>
          <a:xfrm>
            <a:off x="8609017" y="1716867"/>
            <a:ext cx="1073186" cy="26546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BC8B90-37B7-66E1-356C-7475788CCD99}"/>
              </a:ext>
            </a:extLst>
          </p:cNvPr>
          <p:cNvSpPr txBox="1"/>
          <p:nvPr/>
        </p:nvSpPr>
        <p:spPr>
          <a:xfrm>
            <a:off x="3585705" y="438817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Residual connections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01F662-52EA-A74E-A7A7-19EFBC299F51}"/>
              </a:ext>
            </a:extLst>
          </p:cNvPr>
          <p:cNvSpPr/>
          <p:nvPr/>
        </p:nvSpPr>
        <p:spPr>
          <a:xfrm>
            <a:off x="3565366" y="3656804"/>
            <a:ext cx="5668041" cy="196057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DB7C0A-7855-2B94-72D9-CB69D70121DD}"/>
              </a:ext>
            </a:extLst>
          </p:cNvPr>
          <p:cNvSpPr/>
          <p:nvPr/>
        </p:nvSpPr>
        <p:spPr>
          <a:xfrm>
            <a:off x="3705108" y="3786183"/>
            <a:ext cx="2456438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DC175-32F2-6351-9F9D-7BA53D46EA6A}"/>
              </a:ext>
            </a:extLst>
          </p:cNvPr>
          <p:cNvSpPr txBox="1"/>
          <p:nvPr/>
        </p:nvSpPr>
        <p:spPr>
          <a:xfrm>
            <a:off x="4065302" y="5371159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stack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8FF778-E97C-64E4-5235-E62F82E3B646}"/>
              </a:ext>
            </a:extLst>
          </p:cNvPr>
          <p:cNvSpPr txBox="1"/>
          <p:nvPr/>
        </p:nvSpPr>
        <p:spPr>
          <a:xfrm>
            <a:off x="4863803" y="5088549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Decoder 1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6EF551-D7CE-180B-01BA-A43D0E54FC48}"/>
              </a:ext>
            </a:extLst>
          </p:cNvPr>
          <p:cNvSpPr/>
          <p:nvPr/>
        </p:nvSpPr>
        <p:spPr>
          <a:xfrm>
            <a:off x="6498620" y="3777896"/>
            <a:ext cx="2456438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64A9C4-7325-3F8D-CD15-71A0D297F3F1}"/>
              </a:ext>
            </a:extLst>
          </p:cNvPr>
          <p:cNvSpPr txBox="1"/>
          <p:nvPr/>
        </p:nvSpPr>
        <p:spPr>
          <a:xfrm>
            <a:off x="7657315" y="5080262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Decoder 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9704D6D-D4BE-771A-D659-DD6ADF48C3FF}"/>
              </a:ext>
            </a:extLst>
          </p:cNvPr>
          <p:cNvSpPr/>
          <p:nvPr/>
        </p:nvSpPr>
        <p:spPr>
          <a:xfrm>
            <a:off x="2861570" y="4113204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Position Encoding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0FBE8AA-2860-68D7-9114-75B3E9B89AA5}"/>
              </a:ext>
            </a:extLst>
          </p:cNvPr>
          <p:cNvSpPr/>
          <p:nvPr/>
        </p:nvSpPr>
        <p:spPr>
          <a:xfrm>
            <a:off x="1284647" y="4549892"/>
            <a:ext cx="1531816" cy="24622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AA4ADDDE-9128-8A7E-63EC-0A563960806B}"/>
              </a:ext>
            </a:extLst>
          </p:cNvPr>
          <p:cNvSpPr/>
          <p:nvPr/>
        </p:nvSpPr>
        <p:spPr>
          <a:xfrm>
            <a:off x="3469874" y="455453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805C9585-37BF-2470-90CB-49E325C02DB7}"/>
              </a:ext>
            </a:extLst>
          </p:cNvPr>
          <p:cNvSpPr/>
          <p:nvPr/>
        </p:nvSpPr>
        <p:spPr>
          <a:xfrm>
            <a:off x="8879970" y="4231329"/>
            <a:ext cx="2587165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90F981-2441-48C5-5A8A-91D3CFA57011}"/>
              </a:ext>
            </a:extLst>
          </p:cNvPr>
          <p:cNvSpPr txBox="1"/>
          <p:nvPr/>
        </p:nvSpPr>
        <p:spPr>
          <a:xfrm>
            <a:off x="9440992" y="4036405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Outputs  sequence of data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0DA4B2CA-2066-9916-D5E3-D88C286DB07A}"/>
              </a:ext>
            </a:extLst>
          </p:cNvPr>
          <p:cNvSpPr/>
          <p:nvPr/>
        </p:nvSpPr>
        <p:spPr>
          <a:xfrm>
            <a:off x="5938837" y="4435389"/>
            <a:ext cx="889570" cy="25450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EE04D59-50A4-D9CC-9586-4181B83B5E35}"/>
              </a:ext>
            </a:extLst>
          </p:cNvPr>
          <p:cNvSpPr txBox="1"/>
          <p:nvPr/>
        </p:nvSpPr>
        <p:spPr>
          <a:xfrm>
            <a:off x="131651" y="1436189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Inputs sequence of data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282CE66-FBF9-52C9-66B2-A9575815AAC4}"/>
              </a:ext>
            </a:extLst>
          </p:cNvPr>
          <p:cNvCxnSpPr/>
          <p:nvPr/>
        </p:nvCxnSpPr>
        <p:spPr>
          <a:xfrm flipH="1">
            <a:off x="7657315" y="2470224"/>
            <a:ext cx="2325803" cy="16429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8AE49EA-F390-4DA9-28B4-73DD74165DE1}"/>
              </a:ext>
            </a:extLst>
          </p:cNvPr>
          <p:cNvCxnSpPr>
            <a:cxnSpLocks/>
          </p:cNvCxnSpPr>
          <p:nvPr/>
        </p:nvCxnSpPr>
        <p:spPr>
          <a:xfrm flipH="1">
            <a:off x="4782655" y="2482201"/>
            <a:ext cx="5175219" cy="1465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213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EA557-5E4B-13D0-F929-ECAF5E8B3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BFED6DC-C502-017C-CCA5-44DB44322621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1-14</a:t>
            </a:r>
          </a:p>
        </p:txBody>
      </p:sp>
    </p:spTree>
    <p:extLst>
      <p:ext uri="{BB962C8B-B14F-4D97-AF65-F5344CB8AC3E}">
        <p14:creationId xmlns:p14="http://schemas.microsoft.com/office/powerpoint/2010/main" val="4129013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F60D340-4212-478A-F992-1602311DF29E}"/>
              </a:ext>
            </a:extLst>
          </p:cNvPr>
          <p:cNvSpPr/>
          <p:nvPr/>
        </p:nvSpPr>
        <p:spPr>
          <a:xfrm>
            <a:off x="1790961" y="438817"/>
            <a:ext cx="9001560" cy="568530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976F662-0A3F-0786-864A-3CD4386D6F22}"/>
              </a:ext>
            </a:extLst>
          </p:cNvPr>
          <p:cNvSpPr/>
          <p:nvPr/>
        </p:nvSpPr>
        <p:spPr>
          <a:xfrm>
            <a:off x="3559087" y="1038479"/>
            <a:ext cx="5668041" cy="196057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102BF5-EB4E-432B-6E1D-C9EC1AECDF04}"/>
              </a:ext>
            </a:extLst>
          </p:cNvPr>
          <p:cNvSpPr/>
          <p:nvPr/>
        </p:nvSpPr>
        <p:spPr>
          <a:xfrm>
            <a:off x="3698829" y="1167858"/>
            <a:ext cx="2456438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C5F3DFB-866D-2EB5-6A4E-B54B192BFAA0}"/>
              </a:ext>
            </a:extLst>
          </p:cNvPr>
          <p:cNvSpPr/>
          <p:nvPr/>
        </p:nvSpPr>
        <p:spPr>
          <a:xfrm>
            <a:off x="209189" y="1781240"/>
            <a:ext cx="1514006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1C1F8-4198-CC6D-E1AC-D54168E01B11}"/>
              </a:ext>
            </a:extLst>
          </p:cNvPr>
          <p:cNvSpPr txBox="1"/>
          <p:nvPr/>
        </p:nvSpPr>
        <p:spPr>
          <a:xfrm>
            <a:off x="79003" y="4339077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Input Embedding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D01921-DBF7-AEF3-3A31-003D6AC4B997}"/>
              </a:ext>
            </a:extLst>
          </p:cNvPr>
          <p:cNvSpPr txBox="1"/>
          <p:nvPr/>
        </p:nvSpPr>
        <p:spPr>
          <a:xfrm>
            <a:off x="2570121" y="5805164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Transformer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11E352-8E23-816A-4737-084B36880AFF}"/>
              </a:ext>
            </a:extLst>
          </p:cNvPr>
          <p:cNvSpPr/>
          <p:nvPr/>
        </p:nvSpPr>
        <p:spPr>
          <a:xfrm>
            <a:off x="5162054" y="1292531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Feedforward network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4AE94F3-47CA-5C92-3358-8F98D2207E18}"/>
              </a:ext>
            </a:extLst>
          </p:cNvPr>
          <p:cNvSpPr/>
          <p:nvPr/>
        </p:nvSpPr>
        <p:spPr>
          <a:xfrm>
            <a:off x="4225110" y="1320557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Multi head attention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C7D3F04-9286-452F-ADF9-1089EF95A54C}"/>
              </a:ext>
            </a:extLst>
          </p:cNvPr>
          <p:cNvSpPr/>
          <p:nvPr/>
        </p:nvSpPr>
        <p:spPr>
          <a:xfrm>
            <a:off x="4770565" y="1769881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E74F26-EE6D-9AC1-A1F4-4A10026F647C}"/>
              </a:ext>
            </a:extLst>
          </p:cNvPr>
          <p:cNvSpPr txBox="1"/>
          <p:nvPr/>
        </p:nvSpPr>
        <p:spPr>
          <a:xfrm>
            <a:off x="4059023" y="2752834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stack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554D05-DC43-35E4-CA35-AC852A80CB11}"/>
              </a:ext>
            </a:extLst>
          </p:cNvPr>
          <p:cNvSpPr txBox="1"/>
          <p:nvPr/>
        </p:nvSpPr>
        <p:spPr>
          <a:xfrm>
            <a:off x="4857524" y="2470224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1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E8A2A8-F692-54EF-9168-032172422470}"/>
              </a:ext>
            </a:extLst>
          </p:cNvPr>
          <p:cNvSpPr/>
          <p:nvPr/>
        </p:nvSpPr>
        <p:spPr>
          <a:xfrm>
            <a:off x="2888868" y="1337509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Position Encoding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C9C2DC-E143-AC88-578D-16041DC1446D}"/>
              </a:ext>
            </a:extLst>
          </p:cNvPr>
          <p:cNvSpPr/>
          <p:nvPr/>
        </p:nvSpPr>
        <p:spPr>
          <a:xfrm>
            <a:off x="1951924" y="1365535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Input Embedding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AEBA8B1-8EEB-5366-5C34-64C4A2EFABEB}"/>
              </a:ext>
            </a:extLst>
          </p:cNvPr>
          <p:cNvSpPr/>
          <p:nvPr/>
        </p:nvSpPr>
        <p:spPr>
          <a:xfrm>
            <a:off x="2497379" y="1814859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F70B800D-1BB6-D7E7-007C-3B37CF739186}"/>
              </a:ext>
            </a:extLst>
          </p:cNvPr>
          <p:cNvSpPr/>
          <p:nvPr/>
        </p:nvSpPr>
        <p:spPr>
          <a:xfrm>
            <a:off x="3458068" y="1825608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E9DCBD2-EDD6-4899-D537-83DA76A386DC}"/>
                  </a:ext>
                </a:extLst>
              </p14:cNvPr>
              <p14:cNvContentPartPr/>
              <p14:nvPr/>
            </p14:nvContentPartPr>
            <p14:xfrm>
              <a:off x="-1002524" y="2231804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E9DCBD2-EDD6-4899-D537-83DA76A386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011524" y="222316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Left Bracket 30">
            <a:extLst>
              <a:ext uri="{FF2B5EF4-FFF2-40B4-BE49-F238E27FC236}">
                <a16:creationId xmlns:a16="http://schemas.microsoft.com/office/drawing/2014/main" id="{F48B5759-6E65-E17D-597A-67E01E5357C6}"/>
              </a:ext>
            </a:extLst>
          </p:cNvPr>
          <p:cNvSpPr/>
          <p:nvPr/>
        </p:nvSpPr>
        <p:spPr>
          <a:xfrm>
            <a:off x="3803852" y="1364946"/>
            <a:ext cx="287668" cy="1227799"/>
          </a:xfrm>
          <a:prstGeom prst="leftBracket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38DE9A8B-183D-7917-4724-8EFA68935830}"/>
              </a:ext>
            </a:extLst>
          </p:cNvPr>
          <p:cNvSpPr/>
          <p:nvPr/>
        </p:nvSpPr>
        <p:spPr>
          <a:xfrm>
            <a:off x="3851900" y="1451109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8553B8C-98ED-21B7-B75E-7147958BA72C}"/>
              </a:ext>
            </a:extLst>
          </p:cNvPr>
          <p:cNvSpPr/>
          <p:nvPr/>
        </p:nvSpPr>
        <p:spPr>
          <a:xfrm>
            <a:off x="3833611" y="2005247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17609A10-E9E6-1DEE-ACC9-8FB25E256310}"/>
              </a:ext>
            </a:extLst>
          </p:cNvPr>
          <p:cNvSpPr/>
          <p:nvPr/>
        </p:nvSpPr>
        <p:spPr>
          <a:xfrm>
            <a:off x="3833612" y="171387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ACB46DD9-9675-E33D-E176-6C2DF33D7A52}"/>
              </a:ext>
            </a:extLst>
          </p:cNvPr>
          <p:cNvSpPr/>
          <p:nvPr/>
        </p:nvSpPr>
        <p:spPr>
          <a:xfrm>
            <a:off x="3817707" y="2255929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6E9B581-FEC4-C2BB-1806-06287C3775EF}"/>
              </a:ext>
            </a:extLst>
          </p:cNvPr>
          <p:cNvSpPr/>
          <p:nvPr/>
        </p:nvSpPr>
        <p:spPr>
          <a:xfrm>
            <a:off x="6492341" y="1159571"/>
            <a:ext cx="2456438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ABE0962-D5E6-4121-B149-D6A66342962B}"/>
              </a:ext>
            </a:extLst>
          </p:cNvPr>
          <p:cNvSpPr/>
          <p:nvPr/>
        </p:nvSpPr>
        <p:spPr>
          <a:xfrm>
            <a:off x="7955566" y="1284244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Feedforward network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59B1070-030B-6AC8-0F32-6E457DA32D8C}"/>
              </a:ext>
            </a:extLst>
          </p:cNvPr>
          <p:cNvSpPr/>
          <p:nvPr/>
        </p:nvSpPr>
        <p:spPr>
          <a:xfrm>
            <a:off x="7018622" y="1312270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Multi head attention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EFF26CD5-55CC-A7B2-D742-C98ABA0235D8}"/>
              </a:ext>
            </a:extLst>
          </p:cNvPr>
          <p:cNvSpPr/>
          <p:nvPr/>
        </p:nvSpPr>
        <p:spPr>
          <a:xfrm>
            <a:off x="7564077" y="1761594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26A6D2-065E-28DD-233A-63B559E681F0}"/>
              </a:ext>
            </a:extLst>
          </p:cNvPr>
          <p:cNvSpPr txBox="1"/>
          <p:nvPr/>
        </p:nvSpPr>
        <p:spPr>
          <a:xfrm>
            <a:off x="7651036" y="2461937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7208BC84-96ED-5D82-828C-D55B7574C101}"/>
              </a:ext>
            </a:extLst>
          </p:cNvPr>
          <p:cNvSpPr/>
          <p:nvPr/>
        </p:nvSpPr>
        <p:spPr>
          <a:xfrm>
            <a:off x="5726202" y="1817320"/>
            <a:ext cx="889570" cy="25450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5E65788B-BB09-FC57-F941-EAAB35980304}"/>
              </a:ext>
            </a:extLst>
          </p:cNvPr>
          <p:cNvSpPr/>
          <p:nvPr/>
        </p:nvSpPr>
        <p:spPr>
          <a:xfrm>
            <a:off x="6597364" y="1356659"/>
            <a:ext cx="287668" cy="1227799"/>
          </a:xfrm>
          <a:prstGeom prst="leftBracket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1265C33D-306A-5D2E-A97B-A504DBBF6E9D}"/>
              </a:ext>
            </a:extLst>
          </p:cNvPr>
          <p:cNvSpPr/>
          <p:nvPr/>
        </p:nvSpPr>
        <p:spPr>
          <a:xfrm>
            <a:off x="6635840" y="1436189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BFEEAC71-1CAB-5B01-C61E-0C5AB88AD46F}"/>
              </a:ext>
            </a:extLst>
          </p:cNvPr>
          <p:cNvSpPr/>
          <p:nvPr/>
        </p:nvSpPr>
        <p:spPr>
          <a:xfrm>
            <a:off x="6617551" y="1990327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04021BD6-381F-9D5C-19D4-2AD2C3676EE4}"/>
              </a:ext>
            </a:extLst>
          </p:cNvPr>
          <p:cNvSpPr/>
          <p:nvPr/>
        </p:nvSpPr>
        <p:spPr>
          <a:xfrm>
            <a:off x="6617552" y="169895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43D65B7A-B3D9-C077-B6E3-82436D4B681E}"/>
              </a:ext>
            </a:extLst>
          </p:cNvPr>
          <p:cNvSpPr/>
          <p:nvPr/>
        </p:nvSpPr>
        <p:spPr>
          <a:xfrm>
            <a:off x="6601647" y="2241009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Curved Left Arrow 49">
            <a:extLst>
              <a:ext uri="{FF2B5EF4-FFF2-40B4-BE49-F238E27FC236}">
                <a16:creationId xmlns:a16="http://schemas.microsoft.com/office/drawing/2014/main" id="{97EDD6E0-1959-9065-DED0-BD05F67CBA23}"/>
              </a:ext>
            </a:extLst>
          </p:cNvPr>
          <p:cNvSpPr/>
          <p:nvPr/>
        </p:nvSpPr>
        <p:spPr>
          <a:xfrm rot="16200000">
            <a:off x="6522259" y="382472"/>
            <a:ext cx="1298437" cy="1759472"/>
          </a:xfrm>
          <a:prstGeom prst="curvedLeftArrow">
            <a:avLst>
              <a:gd name="adj1" fmla="val 3316"/>
              <a:gd name="adj2" fmla="val 50000"/>
              <a:gd name="adj3" fmla="val 1219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Curved Left Arrow 50">
            <a:extLst>
              <a:ext uri="{FF2B5EF4-FFF2-40B4-BE49-F238E27FC236}">
                <a16:creationId xmlns:a16="http://schemas.microsoft.com/office/drawing/2014/main" id="{CC2DD7B2-0893-BA2F-C914-1B2C02E2DDFF}"/>
              </a:ext>
            </a:extLst>
          </p:cNvPr>
          <p:cNvSpPr/>
          <p:nvPr/>
        </p:nvSpPr>
        <p:spPr>
          <a:xfrm rot="16200000">
            <a:off x="7924074" y="365317"/>
            <a:ext cx="1298437" cy="1571715"/>
          </a:xfrm>
          <a:prstGeom prst="curvedLeftArrow">
            <a:avLst>
              <a:gd name="adj1" fmla="val 3316"/>
              <a:gd name="adj2" fmla="val 50000"/>
              <a:gd name="adj3" fmla="val 8995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Curved Left Arrow 51">
            <a:extLst>
              <a:ext uri="{FF2B5EF4-FFF2-40B4-BE49-F238E27FC236}">
                <a16:creationId xmlns:a16="http://schemas.microsoft.com/office/drawing/2014/main" id="{DA69987D-5C65-253E-EA56-741928F6E187}"/>
              </a:ext>
            </a:extLst>
          </p:cNvPr>
          <p:cNvSpPr/>
          <p:nvPr/>
        </p:nvSpPr>
        <p:spPr>
          <a:xfrm rot="16200000">
            <a:off x="3863736" y="492670"/>
            <a:ext cx="1298437" cy="1759472"/>
          </a:xfrm>
          <a:prstGeom prst="curvedLeftArrow">
            <a:avLst>
              <a:gd name="adj1" fmla="val 3316"/>
              <a:gd name="adj2" fmla="val 50000"/>
              <a:gd name="adj3" fmla="val 1219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urved Left Arrow 52">
            <a:extLst>
              <a:ext uri="{FF2B5EF4-FFF2-40B4-BE49-F238E27FC236}">
                <a16:creationId xmlns:a16="http://schemas.microsoft.com/office/drawing/2014/main" id="{A51DC7F3-BDF8-C9F5-FFE9-E60010C8E1C5}"/>
              </a:ext>
            </a:extLst>
          </p:cNvPr>
          <p:cNvSpPr/>
          <p:nvPr/>
        </p:nvSpPr>
        <p:spPr>
          <a:xfrm rot="16200000">
            <a:off x="5209667" y="547260"/>
            <a:ext cx="1298437" cy="1571715"/>
          </a:xfrm>
          <a:prstGeom prst="curvedLeftArrow">
            <a:avLst>
              <a:gd name="adj1" fmla="val 3316"/>
              <a:gd name="adj2" fmla="val 50000"/>
              <a:gd name="adj3" fmla="val 8995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6D9ED5F-2ACA-8F6E-32CF-9EB3F47020CC}"/>
              </a:ext>
            </a:extLst>
          </p:cNvPr>
          <p:cNvSpPr/>
          <p:nvPr/>
        </p:nvSpPr>
        <p:spPr>
          <a:xfrm>
            <a:off x="9721727" y="1254241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Features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93FDEE98-DE44-267F-C167-65C18B75EA79}"/>
              </a:ext>
            </a:extLst>
          </p:cNvPr>
          <p:cNvSpPr/>
          <p:nvPr/>
        </p:nvSpPr>
        <p:spPr>
          <a:xfrm>
            <a:off x="8609017" y="1716867"/>
            <a:ext cx="1073186" cy="26546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BC8B90-37B7-66E1-356C-7475788CCD99}"/>
              </a:ext>
            </a:extLst>
          </p:cNvPr>
          <p:cNvSpPr txBox="1"/>
          <p:nvPr/>
        </p:nvSpPr>
        <p:spPr>
          <a:xfrm>
            <a:off x="3585705" y="438817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Residual connections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01F662-52EA-A74E-A7A7-19EFBC299F51}"/>
              </a:ext>
            </a:extLst>
          </p:cNvPr>
          <p:cNvSpPr/>
          <p:nvPr/>
        </p:nvSpPr>
        <p:spPr>
          <a:xfrm>
            <a:off x="2692795" y="3656804"/>
            <a:ext cx="7525143" cy="196057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DB7C0A-7855-2B94-72D9-CB69D70121DD}"/>
              </a:ext>
            </a:extLst>
          </p:cNvPr>
          <p:cNvSpPr/>
          <p:nvPr/>
        </p:nvSpPr>
        <p:spPr>
          <a:xfrm>
            <a:off x="2878793" y="3786183"/>
            <a:ext cx="3442605" cy="1620708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DC175-32F2-6351-9F9D-7BA53D46EA6A}"/>
              </a:ext>
            </a:extLst>
          </p:cNvPr>
          <p:cNvSpPr txBox="1"/>
          <p:nvPr/>
        </p:nvSpPr>
        <p:spPr>
          <a:xfrm>
            <a:off x="4065302" y="5371159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 stack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8FF778-E97C-64E4-5235-E62F82E3B646}"/>
              </a:ext>
            </a:extLst>
          </p:cNvPr>
          <p:cNvSpPr txBox="1"/>
          <p:nvPr/>
        </p:nvSpPr>
        <p:spPr>
          <a:xfrm>
            <a:off x="5279396" y="5089626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Decoder 1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6EF551-D7CE-180B-01BA-A43D0E54FC48}"/>
              </a:ext>
            </a:extLst>
          </p:cNvPr>
          <p:cNvSpPr/>
          <p:nvPr/>
        </p:nvSpPr>
        <p:spPr>
          <a:xfrm>
            <a:off x="6498619" y="3777896"/>
            <a:ext cx="3524499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64A9C4-7325-3F8D-CD15-71A0D297F3F1}"/>
              </a:ext>
            </a:extLst>
          </p:cNvPr>
          <p:cNvSpPr txBox="1"/>
          <p:nvPr/>
        </p:nvSpPr>
        <p:spPr>
          <a:xfrm>
            <a:off x="8601491" y="5068375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Decoder 2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9704D6D-D4BE-771A-D659-DD6ADF48C3FF}"/>
              </a:ext>
            </a:extLst>
          </p:cNvPr>
          <p:cNvSpPr/>
          <p:nvPr/>
        </p:nvSpPr>
        <p:spPr>
          <a:xfrm>
            <a:off x="1905602" y="4113204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Position Encoding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0FBE8AA-2860-68D7-9114-75B3E9B89AA5}"/>
              </a:ext>
            </a:extLst>
          </p:cNvPr>
          <p:cNvSpPr/>
          <p:nvPr/>
        </p:nvSpPr>
        <p:spPr>
          <a:xfrm>
            <a:off x="328679" y="4549892"/>
            <a:ext cx="1531816" cy="24622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AA4ADDDE-9128-8A7E-63EC-0A563960806B}"/>
              </a:ext>
            </a:extLst>
          </p:cNvPr>
          <p:cNvSpPr/>
          <p:nvPr/>
        </p:nvSpPr>
        <p:spPr>
          <a:xfrm>
            <a:off x="5367010" y="4373305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805C9585-37BF-2470-90CB-49E325C02DB7}"/>
              </a:ext>
            </a:extLst>
          </p:cNvPr>
          <p:cNvSpPr/>
          <p:nvPr/>
        </p:nvSpPr>
        <p:spPr>
          <a:xfrm>
            <a:off x="9878990" y="4201347"/>
            <a:ext cx="2234008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90F981-2441-48C5-5A8A-91D3CFA57011}"/>
              </a:ext>
            </a:extLst>
          </p:cNvPr>
          <p:cNvSpPr txBox="1"/>
          <p:nvPr/>
        </p:nvSpPr>
        <p:spPr>
          <a:xfrm>
            <a:off x="10200339" y="3980131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Outputs  sequence of data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EE04D59-50A4-D9CC-9586-4181B83B5E35}"/>
              </a:ext>
            </a:extLst>
          </p:cNvPr>
          <p:cNvSpPr txBox="1"/>
          <p:nvPr/>
        </p:nvSpPr>
        <p:spPr>
          <a:xfrm>
            <a:off x="131651" y="1436189"/>
            <a:ext cx="20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Inputs sequence of data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282CE66-FBF9-52C9-66B2-A9575815AAC4}"/>
              </a:ext>
            </a:extLst>
          </p:cNvPr>
          <p:cNvCxnSpPr/>
          <p:nvPr/>
        </p:nvCxnSpPr>
        <p:spPr>
          <a:xfrm flipH="1">
            <a:off x="7657315" y="2470224"/>
            <a:ext cx="2325803" cy="16429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8AE49EA-F390-4DA9-28B4-73DD74165DE1}"/>
              </a:ext>
            </a:extLst>
          </p:cNvPr>
          <p:cNvCxnSpPr>
            <a:cxnSpLocks/>
          </p:cNvCxnSpPr>
          <p:nvPr/>
        </p:nvCxnSpPr>
        <p:spPr>
          <a:xfrm flipH="1">
            <a:off x="4782655" y="2482201"/>
            <a:ext cx="5175219" cy="1465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4DE6286-ACF3-314D-E611-774D68BFB7FA}"/>
              </a:ext>
            </a:extLst>
          </p:cNvPr>
          <p:cNvSpPr/>
          <p:nvPr/>
        </p:nvSpPr>
        <p:spPr>
          <a:xfrm>
            <a:off x="5695607" y="3910644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Feedforward network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96630A7-46F3-A5BF-D39D-A4449004E481}"/>
              </a:ext>
            </a:extLst>
          </p:cNvPr>
          <p:cNvSpPr/>
          <p:nvPr/>
        </p:nvSpPr>
        <p:spPr>
          <a:xfrm>
            <a:off x="7254154" y="3941780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Masked Multi-Head Attention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9E322FD-C462-A2FF-7BD9-3FAB32DBA485}"/>
              </a:ext>
            </a:extLst>
          </p:cNvPr>
          <p:cNvSpPr/>
          <p:nvPr/>
        </p:nvSpPr>
        <p:spPr>
          <a:xfrm>
            <a:off x="4847899" y="3935742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Multi head attention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6E0857AB-2FED-AF42-7FCB-ABEBD7EFA4B1}"/>
              </a:ext>
            </a:extLst>
          </p:cNvPr>
          <p:cNvSpPr/>
          <p:nvPr/>
        </p:nvSpPr>
        <p:spPr>
          <a:xfrm>
            <a:off x="4080857" y="444079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Left Bracket 36">
            <a:extLst>
              <a:ext uri="{FF2B5EF4-FFF2-40B4-BE49-F238E27FC236}">
                <a16:creationId xmlns:a16="http://schemas.microsoft.com/office/drawing/2014/main" id="{80A79107-E8A3-B49F-F319-598EC336B7B6}"/>
              </a:ext>
            </a:extLst>
          </p:cNvPr>
          <p:cNvSpPr/>
          <p:nvPr/>
        </p:nvSpPr>
        <p:spPr>
          <a:xfrm>
            <a:off x="4426641" y="3980131"/>
            <a:ext cx="287668" cy="1227799"/>
          </a:xfrm>
          <a:prstGeom prst="leftBracket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E9806D5E-593C-B994-09BE-A2A3BC52FAE1}"/>
              </a:ext>
            </a:extLst>
          </p:cNvPr>
          <p:cNvSpPr/>
          <p:nvPr/>
        </p:nvSpPr>
        <p:spPr>
          <a:xfrm>
            <a:off x="4474689" y="4066294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EE00F4A1-4443-48A8-A059-549BB656DFB9}"/>
              </a:ext>
            </a:extLst>
          </p:cNvPr>
          <p:cNvSpPr/>
          <p:nvPr/>
        </p:nvSpPr>
        <p:spPr>
          <a:xfrm>
            <a:off x="4456400" y="4620432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446D624F-193F-9EAF-7FF6-C9601B4E3009}"/>
              </a:ext>
            </a:extLst>
          </p:cNvPr>
          <p:cNvSpPr/>
          <p:nvPr/>
        </p:nvSpPr>
        <p:spPr>
          <a:xfrm>
            <a:off x="4456401" y="4329058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0166856B-E02E-0A6D-CBC9-8CB4E4ED595C}"/>
              </a:ext>
            </a:extLst>
          </p:cNvPr>
          <p:cNvSpPr/>
          <p:nvPr/>
        </p:nvSpPr>
        <p:spPr>
          <a:xfrm>
            <a:off x="4440496" y="4871114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E0638ECF-AEEF-305F-D741-4DF7C394D1CA}"/>
              </a:ext>
            </a:extLst>
          </p:cNvPr>
          <p:cNvSpPr/>
          <p:nvPr/>
        </p:nvSpPr>
        <p:spPr>
          <a:xfrm>
            <a:off x="8477722" y="3885042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Multi head attention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9856E56A-27BD-622C-33C0-3BA220E3D62E}"/>
              </a:ext>
            </a:extLst>
          </p:cNvPr>
          <p:cNvSpPr/>
          <p:nvPr/>
        </p:nvSpPr>
        <p:spPr>
          <a:xfrm>
            <a:off x="7710680" y="4390093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Left Bracket 66">
            <a:extLst>
              <a:ext uri="{FF2B5EF4-FFF2-40B4-BE49-F238E27FC236}">
                <a16:creationId xmlns:a16="http://schemas.microsoft.com/office/drawing/2014/main" id="{23AD8244-D981-2640-7AE7-B3C7BF095452}"/>
              </a:ext>
            </a:extLst>
          </p:cNvPr>
          <p:cNvSpPr/>
          <p:nvPr/>
        </p:nvSpPr>
        <p:spPr>
          <a:xfrm>
            <a:off x="8056464" y="3929431"/>
            <a:ext cx="287668" cy="1227799"/>
          </a:xfrm>
          <a:prstGeom prst="leftBracket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6701C875-9DEA-DC59-C81C-9306A17BD87D}"/>
              </a:ext>
            </a:extLst>
          </p:cNvPr>
          <p:cNvSpPr/>
          <p:nvPr/>
        </p:nvSpPr>
        <p:spPr>
          <a:xfrm>
            <a:off x="8104512" y="4015594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72C9F2F7-89C8-F6D7-DFCA-B2346DCA168D}"/>
              </a:ext>
            </a:extLst>
          </p:cNvPr>
          <p:cNvSpPr/>
          <p:nvPr/>
        </p:nvSpPr>
        <p:spPr>
          <a:xfrm>
            <a:off x="8086223" y="4569732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1C0AC98F-46CB-780E-D9DA-37DCAB86CA10}"/>
              </a:ext>
            </a:extLst>
          </p:cNvPr>
          <p:cNvSpPr/>
          <p:nvPr/>
        </p:nvSpPr>
        <p:spPr>
          <a:xfrm>
            <a:off x="8086224" y="4278358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FEAA9485-4527-20FC-45F6-1C062C1C981B}"/>
              </a:ext>
            </a:extLst>
          </p:cNvPr>
          <p:cNvSpPr/>
          <p:nvPr/>
        </p:nvSpPr>
        <p:spPr>
          <a:xfrm>
            <a:off x="8070319" y="4820414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891A4AD0-EBBA-F028-19C1-4394532F8788}"/>
              </a:ext>
            </a:extLst>
          </p:cNvPr>
          <p:cNvSpPr/>
          <p:nvPr/>
        </p:nvSpPr>
        <p:spPr>
          <a:xfrm>
            <a:off x="9263951" y="3914986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Feedforward network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72928E08-41F9-6A27-51E6-2A17A3EA2109}"/>
              </a:ext>
            </a:extLst>
          </p:cNvPr>
          <p:cNvSpPr/>
          <p:nvPr/>
        </p:nvSpPr>
        <p:spPr>
          <a:xfrm>
            <a:off x="8971137" y="4346500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7F144B-F8AB-6F71-7455-7769B981BFAE}"/>
              </a:ext>
            </a:extLst>
          </p:cNvPr>
          <p:cNvSpPr/>
          <p:nvPr/>
        </p:nvSpPr>
        <p:spPr>
          <a:xfrm>
            <a:off x="3583566" y="3981189"/>
            <a:ext cx="496211" cy="115338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 panose="020B0603020204020204" pitchFamily="34" charset="0"/>
                <a:ea typeface="Times New Roman" panose="02020603050405020304" pitchFamily="18" charset="0"/>
                <a:cs typeface="+mn-cs"/>
              </a:rPr>
              <a:t>Masked Multi-Head Attention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40BBD182-6D47-A8C4-2A11-08E86D9E620A}"/>
              </a:ext>
            </a:extLst>
          </p:cNvPr>
          <p:cNvSpPr/>
          <p:nvPr/>
        </p:nvSpPr>
        <p:spPr>
          <a:xfrm>
            <a:off x="2468067" y="4482353"/>
            <a:ext cx="674660" cy="31376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Left Bracket 75">
            <a:extLst>
              <a:ext uri="{FF2B5EF4-FFF2-40B4-BE49-F238E27FC236}">
                <a16:creationId xmlns:a16="http://schemas.microsoft.com/office/drawing/2014/main" id="{2C0DB912-66FC-6948-91F8-A0C52DBBCD8E}"/>
              </a:ext>
            </a:extLst>
          </p:cNvPr>
          <p:cNvSpPr/>
          <p:nvPr/>
        </p:nvSpPr>
        <p:spPr>
          <a:xfrm>
            <a:off x="3124319" y="4021691"/>
            <a:ext cx="287668" cy="1227799"/>
          </a:xfrm>
          <a:prstGeom prst="leftBracket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4DAE19B0-44C4-DDF5-B071-7630E8DB25D6}"/>
              </a:ext>
            </a:extLst>
          </p:cNvPr>
          <p:cNvSpPr/>
          <p:nvPr/>
        </p:nvSpPr>
        <p:spPr>
          <a:xfrm>
            <a:off x="3172367" y="4107854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A7C39718-36C3-DE80-76B9-D465834133E0}"/>
              </a:ext>
            </a:extLst>
          </p:cNvPr>
          <p:cNvSpPr/>
          <p:nvPr/>
        </p:nvSpPr>
        <p:spPr>
          <a:xfrm>
            <a:off x="3154078" y="4661992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DF49CA65-EBB1-FBA3-0E5D-8B77EDC358D3}"/>
              </a:ext>
            </a:extLst>
          </p:cNvPr>
          <p:cNvSpPr/>
          <p:nvPr/>
        </p:nvSpPr>
        <p:spPr>
          <a:xfrm>
            <a:off x="3154079" y="4370618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id="{1847A83B-F9DE-F2E0-41B4-2BE0F105B904}"/>
              </a:ext>
            </a:extLst>
          </p:cNvPr>
          <p:cNvSpPr/>
          <p:nvPr/>
        </p:nvSpPr>
        <p:spPr>
          <a:xfrm>
            <a:off x="3138174" y="4912674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ight Arrow 92">
            <a:extLst>
              <a:ext uri="{FF2B5EF4-FFF2-40B4-BE49-F238E27FC236}">
                <a16:creationId xmlns:a16="http://schemas.microsoft.com/office/drawing/2014/main" id="{4E08627A-2EFA-2FF3-4869-B50CAF0FBDFB}"/>
              </a:ext>
            </a:extLst>
          </p:cNvPr>
          <p:cNvSpPr/>
          <p:nvPr/>
        </p:nvSpPr>
        <p:spPr>
          <a:xfrm>
            <a:off x="6271695" y="4431653"/>
            <a:ext cx="528555" cy="24253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Left Bracket 93">
            <a:extLst>
              <a:ext uri="{FF2B5EF4-FFF2-40B4-BE49-F238E27FC236}">
                <a16:creationId xmlns:a16="http://schemas.microsoft.com/office/drawing/2014/main" id="{326E8078-F177-48B9-5250-7E5D5A24EC36}"/>
              </a:ext>
            </a:extLst>
          </p:cNvPr>
          <p:cNvSpPr/>
          <p:nvPr/>
        </p:nvSpPr>
        <p:spPr>
          <a:xfrm>
            <a:off x="6781843" y="3970991"/>
            <a:ext cx="287668" cy="1227799"/>
          </a:xfrm>
          <a:prstGeom prst="leftBracket">
            <a:avLst/>
          </a:prstGeom>
          <a:ln w="730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ight Arrow 94">
            <a:extLst>
              <a:ext uri="{FF2B5EF4-FFF2-40B4-BE49-F238E27FC236}">
                <a16:creationId xmlns:a16="http://schemas.microsoft.com/office/drawing/2014/main" id="{4607DE6B-CD4E-706D-BCD3-EF7233F89045}"/>
              </a:ext>
            </a:extLst>
          </p:cNvPr>
          <p:cNvSpPr/>
          <p:nvPr/>
        </p:nvSpPr>
        <p:spPr>
          <a:xfrm>
            <a:off x="6829891" y="4057154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ight Arrow 95">
            <a:extLst>
              <a:ext uri="{FF2B5EF4-FFF2-40B4-BE49-F238E27FC236}">
                <a16:creationId xmlns:a16="http://schemas.microsoft.com/office/drawing/2014/main" id="{A11E3469-C433-DCC1-64B9-791A51826DE9}"/>
              </a:ext>
            </a:extLst>
          </p:cNvPr>
          <p:cNvSpPr/>
          <p:nvPr/>
        </p:nvSpPr>
        <p:spPr>
          <a:xfrm>
            <a:off x="6811602" y="4611292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id="{9465AD93-15DB-832C-6757-9D0C6F631FBE}"/>
              </a:ext>
            </a:extLst>
          </p:cNvPr>
          <p:cNvSpPr/>
          <p:nvPr/>
        </p:nvSpPr>
        <p:spPr>
          <a:xfrm>
            <a:off x="6811603" y="4319918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Right Arrow 97">
            <a:extLst>
              <a:ext uri="{FF2B5EF4-FFF2-40B4-BE49-F238E27FC236}">
                <a16:creationId xmlns:a16="http://schemas.microsoft.com/office/drawing/2014/main" id="{278654BE-970A-4411-EB68-26D5E573EDA7}"/>
              </a:ext>
            </a:extLst>
          </p:cNvPr>
          <p:cNvSpPr/>
          <p:nvPr/>
        </p:nvSpPr>
        <p:spPr>
          <a:xfrm>
            <a:off x="6795698" y="4861974"/>
            <a:ext cx="364191" cy="24622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Curved Left Arrow 98">
            <a:extLst>
              <a:ext uri="{FF2B5EF4-FFF2-40B4-BE49-F238E27FC236}">
                <a16:creationId xmlns:a16="http://schemas.microsoft.com/office/drawing/2014/main" id="{11CD5627-DED8-D461-AE16-B09CBC98097F}"/>
              </a:ext>
            </a:extLst>
          </p:cNvPr>
          <p:cNvSpPr/>
          <p:nvPr/>
        </p:nvSpPr>
        <p:spPr>
          <a:xfrm rot="16200000">
            <a:off x="2976162" y="3055982"/>
            <a:ext cx="1298437" cy="1759472"/>
          </a:xfrm>
          <a:prstGeom prst="curvedLeftArrow">
            <a:avLst>
              <a:gd name="adj1" fmla="val 3316"/>
              <a:gd name="adj2" fmla="val 50000"/>
              <a:gd name="adj3" fmla="val 1219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Curved Left Arrow 99">
            <a:extLst>
              <a:ext uri="{FF2B5EF4-FFF2-40B4-BE49-F238E27FC236}">
                <a16:creationId xmlns:a16="http://schemas.microsoft.com/office/drawing/2014/main" id="{44692F69-E7B8-C92D-B796-75E5F4C7C3BF}"/>
              </a:ext>
            </a:extLst>
          </p:cNvPr>
          <p:cNvSpPr/>
          <p:nvPr/>
        </p:nvSpPr>
        <p:spPr>
          <a:xfrm rot="16200000">
            <a:off x="4362830" y="3014374"/>
            <a:ext cx="1298437" cy="1759473"/>
          </a:xfrm>
          <a:prstGeom prst="curvedLeftArrow">
            <a:avLst>
              <a:gd name="adj1" fmla="val 3316"/>
              <a:gd name="adj2" fmla="val 50000"/>
              <a:gd name="adj3" fmla="val 1219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Curved Left Arrow 100">
            <a:extLst>
              <a:ext uri="{FF2B5EF4-FFF2-40B4-BE49-F238E27FC236}">
                <a16:creationId xmlns:a16="http://schemas.microsoft.com/office/drawing/2014/main" id="{280C5E10-D816-0404-B83A-42AB37F90AE6}"/>
              </a:ext>
            </a:extLst>
          </p:cNvPr>
          <p:cNvSpPr/>
          <p:nvPr/>
        </p:nvSpPr>
        <p:spPr>
          <a:xfrm rot="16200000">
            <a:off x="5486105" y="3247590"/>
            <a:ext cx="1298437" cy="1293040"/>
          </a:xfrm>
          <a:prstGeom prst="curvedLeftArrow">
            <a:avLst>
              <a:gd name="adj1" fmla="val 3316"/>
              <a:gd name="adj2" fmla="val 50000"/>
              <a:gd name="adj3" fmla="val 1219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Curved Left Arrow 101">
            <a:extLst>
              <a:ext uri="{FF2B5EF4-FFF2-40B4-BE49-F238E27FC236}">
                <a16:creationId xmlns:a16="http://schemas.microsoft.com/office/drawing/2014/main" id="{A05270A9-41D3-3B97-B6D1-DB436880CDDD}"/>
              </a:ext>
            </a:extLst>
          </p:cNvPr>
          <p:cNvSpPr/>
          <p:nvPr/>
        </p:nvSpPr>
        <p:spPr>
          <a:xfrm rot="16200000">
            <a:off x="6631288" y="2931107"/>
            <a:ext cx="1298437" cy="1759474"/>
          </a:xfrm>
          <a:prstGeom prst="curvedLeftArrow">
            <a:avLst>
              <a:gd name="adj1" fmla="val 3316"/>
              <a:gd name="adj2" fmla="val 50000"/>
              <a:gd name="adj3" fmla="val 1219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Curved Left Arrow 102">
            <a:extLst>
              <a:ext uri="{FF2B5EF4-FFF2-40B4-BE49-F238E27FC236}">
                <a16:creationId xmlns:a16="http://schemas.microsoft.com/office/drawing/2014/main" id="{109CA065-D9B1-6A55-B29F-8A4C8E7DFB7B}"/>
              </a:ext>
            </a:extLst>
          </p:cNvPr>
          <p:cNvSpPr/>
          <p:nvPr/>
        </p:nvSpPr>
        <p:spPr>
          <a:xfrm rot="16200000">
            <a:off x="7967677" y="2939773"/>
            <a:ext cx="1298437" cy="1658921"/>
          </a:xfrm>
          <a:prstGeom prst="curvedLeftArrow">
            <a:avLst>
              <a:gd name="adj1" fmla="val 3316"/>
              <a:gd name="adj2" fmla="val 50000"/>
              <a:gd name="adj3" fmla="val 1219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Curved Left Arrow 103">
            <a:extLst>
              <a:ext uri="{FF2B5EF4-FFF2-40B4-BE49-F238E27FC236}">
                <a16:creationId xmlns:a16="http://schemas.microsoft.com/office/drawing/2014/main" id="{2C87CB7D-452A-5C78-B9CC-B0B1CE152509}"/>
              </a:ext>
            </a:extLst>
          </p:cNvPr>
          <p:cNvSpPr/>
          <p:nvPr/>
        </p:nvSpPr>
        <p:spPr>
          <a:xfrm rot="16200000">
            <a:off x="9186744" y="3096277"/>
            <a:ext cx="1298437" cy="1345917"/>
          </a:xfrm>
          <a:prstGeom prst="curvedLeftArrow">
            <a:avLst>
              <a:gd name="adj1" fmla="val 3316"/>
              <a:gd name="adj2" fmla="val 50000"/>
              <a:gd name="adj3" fmla="val 12196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0974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8FB49-4469-D0FE-C194-0F4795888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1B79247-37E2-D69D-22B4-3BEE16850039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1-2</a:t>
            </a:r>
          </a:p>
        </p:txBody>
      </p:sp>
    </p:spTree>
    <p:extLst>
      <p:ext uri="{BB962C8B-B14F-4D97-AF65-F5344CB8AC3E}">
        <p14:creationId xmlns:p14="http://schemas.microsoft.com/office/powerpoint/2010/main" val="2467766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F9256-EB94-D19D-0FE7-6CB35A71B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0246AF-A135-B1D8-E14D-B06B7923F755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1-15</a:t>
            </a:r>
          </a:p>
        </p:txBody>
      </p:sp>
    </p:spTree>
    <p:extLst>
      <p:ext uri="{BB962C8B-B14F-4D97-AF65-F5344CB8AC3E}">
        <p14:creationId xmlns:p14="http://schemas.microsoft.com/office/powerpoint/2010/main" val="3882776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F60D340-4212-478A-F992-1602311DF29E}"/>
              </a:ext>
            </a:extLst>
          </p:cNvPr>
          <p:cNvSpPr/>
          <p:nvPr/>
        </p:nvSpPr>
        <p:spPr>
          <a:xfrm>
            <a:off x="4664056" y="2209213"/>
            <a:ext cx="2282844" cy="243957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102BF5-EB4E-432B-6E1D-C9EC1AECDF04}"/>
              </a:ext>
            </a:extLst>
          </p:cNvPr>
          <p:cNvSpPr/>
          <p:nvPr/>
        </p:nvSpPr>
        <p:spPr>
          <a:xfrm>
            <a:off x="5075783" y="2542406"/>
            <a:ext cx="1536700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C5F3DFB-866D-2EB5-6A4E-B54B192BFAA0}"/>
              </a:ext>
            </a:extLst>
          </p:cNvPr>
          <p:cNvSpPr/>
          <p:nvPr/>
        </p:nvSpPr>
        <p:spPr>
          <a:xfrm>
            <a:off x="3027597" y="3019783"/>
            <a:ext cx="1514006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B688E3C-8787-F4D8-3656-E1C0B08B1EEE}"/>
              </a:ext>
            </a:extLst>
          </p:cNvPr>
          <p:cNvSpPr/>
          <p:nvPr/>
        </p:nvSpPr>
        <p:spPr>
          <a:xfrm>
            <a:off x="7301490" y="2955668"/>
            <a:ext cx="1514006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D01921-DBF7-AEF3-3A31-003D6AC4B997}"/>
              </a:ext>
            </a:extLst>
          </p:cNvPr>
          <p:cNvSpPr txBox="1"/>
          <p:nvPr/>
        </p:nvSpPr>
        <p:spPr>
          <a:xfrm>
            <a:off x="5075783" y="4251951"/>
            <a:ext cx="203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2B92586-08D2-F406-8440-7A225AA2DBE0}"/>
              </a:ext>
            </a:extLst>
          </p:cNvPr>
          <p:cNvSpPr/>
          <p:nvPr/>
        </p:nvSpPr>
        <p:spPr>
          <a:xfrm>
            <a:off x="1156480" y="2660650"/>
            <a:ext cx="1536700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Original Prompt “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 food at the restaurant was excellent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.”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9FA4454-7174-CE87-9256-30CC3F8868E5}"/>
              </a:ext>
            </a:extLst>
          </p:cNvPr>
          <p:cNvGraphicFramePr/>
          <p:nvPr/>
        </p:nvGraphicFramePr>
        <p:xfrm>
          <a:off x="1894016" y="333106"/>
          <a:ext cx="8394700" cy="2122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A032B51-8BE6-6B36-3042-C87A02C7ED95}"/>
              </a:ext>
            </a:extLst>
          </p:cNvPr>
          <p:cNvSpPr txBox="1"/>
          <p:nvPr/>
        </p:nvSpPr>
        <p:spPr>
          <a:xfrm>
            <a:off x="8058493" y="1822298"/>
            <a:ext cx="2031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bi-directional context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3DA905-B0CA-FE5B-B7A0-2B9A5DCDD8E0}"/>
              </a:ext>
            </a:extLst>
          </p:cNvPr>
          <p:cNvSpPr txBox="1"/>
          <p:nvPr/>
        </p:nvSpPr>
        <p:spPr>
          <a:xfrm>
            <a:off x="5270323" y="717398"/>
            <a:ext cx="2031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Masked Language Model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517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1EA2A-0D02-E123-AEB9-C77DA361D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7A1FCE2-144F-6C71-DEC5-F2D42F4F80E8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1-16</a:t>
            </a:r>
          </a:p>
        </p:txBody>
      </p:sp>
    </p:spTree>
    <p:extLst>
      <p:ext uri="{BB962C8B-B14F-4D97-AF65-F5344CB8AC3E}">
        <p14:creationId xmlns:p14="http://schemas.microsoft.com/office/powerpoint/2010/main" val="465479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F60D340-4212-478A-F992-1602311DF29E}"/>
              </a:ext>
            </a:extLst>
          </p:cNvPr>
          <p:cNvSpPr/>
          <p:nvPr/>
        </p:nvSpPr>
        <p:spPr>
          <a:xfrm>
            <a:off x="5451456" y="3479213"/>
            <a:ext cx="2282844" cy="243957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102BF5-EB4E-432B-6E1D-C9EC1AECDF04}"/>
              </a:ext>
            </a:extLst>
          </p:cNvPr>
          <p:cNvSpPr/>
          <p:nvPr/>
        </p:nvSpPr>
        <p:spPr>
          <a:xfrm>
            <a:off x="5851485" y="3751207"/>
            <a:ext cx="1536700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C5F3DFB-866D-2EB5-6A4E-B54B192BFAA0}"/>
              </a:ext>
            </a:extLst>
          </p:cNvPr>
          <p:cNvSpPr/>
          <p:nvPr/>
        </p:nvSpPr>
        <p:spPr>
          <a:xfrm>
            <a:off x="3814997" y="4289783"/>
            <a:ext cx="1514006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B688E3C-8787-F4D8-3656-E1C0B08B1EEE}"/>
              </a:ext>
            </a:extLst>
          </p:cNvPr>
          <p:cNvSpPr/>
          <p:nvPr/>
        </p:nvSpPr>
        <p:spPr>
          <a:xfrm>
            <a:off x="8088890" y="4225668"/>
            <a:ext cx="1514006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D01921-DBF7-AEF3-3A31-003D6AC4B997}"/>
              </a:ext>
            </a:extLst>
          </p:cNvPr>
          <p:cNvSpPr txBox="1"/>
          <p:nvPr/>
        </p:nvSpPr>
        <p:spPr>
          <a:xfrm>
            <a:off x="5863183" y="5521951"/>
            <a:ext cx="203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2B92586-08D2-F406-8440-7A225AA2DBE0}"/>
              </a:ext>
            </a:extLst>
          </p:cNvPr>
          <p:cNvSpPr/>
          <p:nvPr/>
        </p:nvSpPr>
        <p:spPr>
          <a:xfrm>
            <a:off x="1943880" y="3930650"/>
            <a:ext cx="1536700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Original Prompt: Complete the sentences “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 food at the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”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9FA4454-7174-CE87-9256-30CC3F8868E5}"/>
              </a:ext>
            </a:extLst>
          </p:cNvPr>
          <p:cNvGraphicFramePr/>
          <p:nvPr/>
        </p:nvGraphicFramePr>
        <p:xfrm>
          <a:off x="1894016" y="99840"/>
          <a:ext cx="8394700" cy="2122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A032B51-8BE6-6B36-3042-C87A02C7ED95}"/>
              </a:ext>
            </a:extLst>
          </p:cNvPr>
          <p:cNvSpPr txBox="1"/>
          <p:nvPr/>
        </p:nvSpPr>
        <p:spPr>
          <a:xfrm>
            <a:off x="9291668" y="3192505"/>
            <a:ext cx="2031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uni-directional context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3DA905-B0CA-FE5B-B7A0-2B9A5DCDD8E0}"/>
              </a:ext>
            </a:extLst>
          </p:cNvPr>
          <p:cNvSpPr txBox="1"/>
          <p:nvPr/>
        </p:nvSpPr>
        <p:spPr>
          <a:xfrm>
            <a:off x="5270323" y="425298"/>
            <a:ext cx="2031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Causal Language Model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8F9A129-5289-1476-29A6-B18344A2A662}"/>
              </a:ext>
            </a:extLst>
          </p:cNvPr>
          <p:cNvGraphicFramePr/>
          <p:nvPr/>
        </p:nvGraphicFramePr>
        <p:xfrm>
          <a:off x="1903284" y="955212"/>
          <a:ext cx="8394700" cy="2122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5FCAE3C-446E-3D0B-8FCB-A92A49058642}"/>
              </a:ext>
            </a:extLst>
          </p:cNvPr>
          <p:cNvGraphicFramePr/>
          <p:nvPr/>
        </p:nvGraphicFramePr>
        <p:xfrm>
          <a:off x="1884748" y="1776677"/>
          <a:ext cx="8394700" cy="2122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027273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9E205-D884-89A1-02CA-8E6386A04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79CD4B7-C283-8198-C726-5A51B76B173E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1-17</a:t>
            </a:r>
          </a:p>
        </p:txBody>
      </p:sp>
    </p:spTree>
    <p:extLst>
      <p:ext uri="{BB962C8B-B14F-4D97-AF65-F5344CB8AC3E}">
        <p14:creationId xmlns:p14="http://schemas.microsoft.com/office/powerpoint/2010/main" val="3219803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F60D340-4212-478A-F992-1602311DF29E}"/>
              </a:ext>
            </a:extLst>
          </p:cNvPr>
          <p:cNvSpPr/>
          <p:nvPr/>
        </p:nvSpPr>
        <p:spPr>
          <a:xfrm>
            <a:off x="5401592" y="3182230"/>
            <a:ext cx="4019134" cy="243957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102BF5-EB4E-432B-6E1D-C9EC1AECDF04}"/>
              </a:ext>
            </a:extLst>
          </p:cNvPr>
          <p:cNvSpPr/>
          <p:nvPr/>
        </p:nvSpPr>
        <p:spPr>
          <a:xfrm>
            <a:off x="5813319" y="3515423"/>
            <a:ext cx="1536700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Encoder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C5F3DFB-866D-2EB5-6A4E-B54B192BFAA0}"/>
              </a:ext>
            </a:extLst>
          </p:cNvPr>
          <p:cNvSpPr/>
          <p:nvPr/>
        </p:nvSpPr>
        <p:spPr>
          <a:xfrm>
            <a:off x="3765133" y="3992800"/>
            <a:ext cx="1514006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B688E3C-8787-F4D8-3656-E1C0B08B1EEE}"/>
              </a:ext>
            </a:extLst>
          </p:cNvPr>
          <p:cNvSpPr/>
          <p:nvPr/>
        </p:nvSpPr>
        <p:spPr>
          <a:xfrm>
            <a:off x="9684113" y="3989883"/>
            <a:ext cx="1514006" cy="58777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D01921-DBF7-AEF3-3A31-003D6AC4B997}"/>
              </a:ext>
            </a:extLst>
          </p:cNvPr>
          <p:cNvSpPr txBox="1"/>
          <p:nvPr/>
        </p:nvSpPr>
        <p:spPr>
          <a:xfrm>
            <a:off x="5813319" y="5224968"/>
            <a:ext cx="203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Transformer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2B92586-08D2-F406-8440-7A225AA2DBE0}"/>
              </a:ext>
            </a:extLst>
          </p:cNvPr>
          <p:cNvSpPr/>
          <p:nvPr/>
        </p:nvSpPr>
        <p:spPr>
          <a:xfrm>
            <a:off x="1894016" y="3633667"/>
            <a:ext cx="1536700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Original Prompt “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 food at the restaurant was excellent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.”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9FA4454-7174-CE87-9256-30CC3F8868E5}"/>
              </a:ext>
            </a:extLst>
          </p:cNvPr>
          <p:cNvGraphicFramePr/>
          <p:nvPr/>
        </p:nvGraphicFramePr>
        <p:xfrm>
          <a:off x="2046416" y="1486321"/>
          <a:ext cx="8394700" cy="2122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23DA905-B0CA-FE5B-B7A0-2B9A5DCDD8E0}"/>
              </a:ext>
            </a:extLst>
          </p:cNvPr>
          <p:cNvSpPr txBox="1"/>
          <p:nvPr/>
        </p:nvSpPr>
        <p:spPr>
          <a:xfrm>
            <a:off x="5270323" y="717398"/>
            <a:ext cx="2031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Span Corruption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C36093B-E7B5-39DB-497F-BFA7FC20D92D}"/>
              </a:ext>
            </a:extLst>
          </p:cNvPr>
          <p:cNvGraphicFramePr/>
          <p:nvPr/>
        </p:nvGraphicFramePr>
        <p:xfrm>
          <a:off x="2046416" y="485506"/>
          <a:ext cx="8394700" cy="2122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04B9335-48FA-14BA-8729-FF182DE43F3E}"/>
              </a:ext>
            </a:extLst>
          </p:cNvPr>
          <p:cNvSpPr/>
          <p:nvPr/>
        </p:nvSpPr>
        <p:spPr>
          <a:xfrm>
            <a:off x="7625871" y="3515423"/>
            <a:ext cx="1536700" cy="15367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3716463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B7676-926F-65EC-47AC-B6CA6972A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EF07EDA-B4D2-79E6-78A1-0C3666CE8BEA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1-18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581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D7F6271-76EF-54E4-CAE4-808CCCCE2528}"/>
              </a:ext>
            </a:extLst>
          </p:cNvPr>
          <p:cNvSpPr/>
          <p:nvPr/>
        </p:nvSpPr>
        <p:spPr>
          <a:xfrm>
            <a:off x="939800" y="393700"/>
            <a:ext cx="2197100" cy="5791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303A78-902C-6DAA-2FAB-1028568B90D7}"/>
              </a:ext>
            </a:extLst>
          </p:cNvPr>
          <p:cNvSpPr/>
          <p:nvPr/>
        </p:nvSpPr>
        <p:spPr>
          <a:xfrm>
            <a:off x="3302000" y="393700"/>
            <a:ext cx="7746999" cy="5791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DEBD457D-C50B-12B2-DD75-BEA8D2521B45}"/>
              </a:ext>
            </a:extLst>
          </p:cNvPr>
          <p:cNvGraphicFramePr/>
          <p:nvPr/>
        </p:nvGraphicFramePr>
        <p:xfrm>
          <a:off x="3774291" y="52070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0C984E91-61F2-ADC4-B229-19B83FC60E83}"/>
              </a:ext>
            </a:extLst>
          </p:cNvPr>
          <p:cNvSpPr/>
          <p:nvPr/>
        </p:nvSpPr>
        <p:spPr>
          <a:xfrm>
            <a:off x="1625600" y="2730502"/>
            <a:ext cx="6212691" cy="3282950"/>
          </a:xfrm>
          <a:prstGeom prst="ellipse">
            <a:avLst/>
          </a:prstGeom>
          <a:noFill/>
          <a:ln w="317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C03696-8E9F-DB78-9071-785303E01816}"/>
              </a:ext>
            </a:extLst>
          </p:cNvPr>
          <p:cNvSpPr txBox="1"/>
          <p:nvPr/>
        </p:nvSpPr>
        <p:spPr>
          <a:xfrm>
            <a:off x="3774291" y="908977"/>
            <a:ext cx="244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Science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E833C9-94F1-A3AF-39D1-72608C265CE4}"/>
              </a:ext>
            </a:extLst>
          </p:cNvPr>
          <p:cNvSpPr txBox="1"/>
          <p:nvPr/>
        </p:nvSpPr>
        <p:spPr>
          <a:xfrm>
            <a:off x="4858543" y="5303654"/>
            <a:ext cx="244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Big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72E111-0B60-2F62-89E4-1ADC3F6B28D1}"/>
              </a:ext>
            </a:extLst>
          </p:cNvPr>
          <p:cNvSpPr txBox="1"/>
          <p:nvPr/>
        </p:nvSpPr>
        <p:spPr>
          <a:xfrm>
            <a:off x="1181100" y="1661122"/>
            <a:ext cx="2443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Enterprise Data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&amp;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2766612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EE7E96-B470-2495-6858-072DD3547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117600"/>
            <a:ext cx="8890000" cy="44323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7268FFA-73EA-AAFF-CEF1-CCAE2663F58B}"/>
                  </a:ext>
                </a:extLst>
              </p14:cNvPr>
              <p14:cNvContentPartPr/>
              <p14:nvPr/>
            </p14:nvContentPartPr>
            <p14:xfrm>
              <a:off x="5803440" y="2381920"/>
              <a:ext cx="191520" cy="59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7268FFA-73EA-AAFF-CEF1-CCAE2663F5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4800" y="2373280"/>
                <a:ext cx="2091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4F211A5-377A-5CC6-F731-A8AD310DD71B}"/>
                  </a:ext>
                </a:extLst>
              </p14:cNvPr>
              <p14:cNvContentPartPr/>
              <p14:nvPr/>
            </p14:nvContentPartPr>
            <p14:xfrm>
              <a:off x="7108800" y="2393080"/>
              <a:ext cx="750600" cy="43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4F211A5-377A-5CC6-F731-A8AD310DD71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99800" y="2384440"/>
                <a:ext cx="7682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BF0087B-C519-575E-4E52-D976B4A470C9}"/>
                  </a:ext>
                </a:extLst>
              </p14:cNvPr>
              <p14:cNvContentPartPr/>
              <p14:nvPr/>
            </p14:nvContentPartPr>
            <p14:xfrm>
              <a:off x="1906800" y="5272000"/>
              <a:ext cx="894960" cy="98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BF0087B-C519-575E-4E52-D976B4A470C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98160" y="5263360"/>
                <a:ext cx="912600" cy="11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2781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34765-F0C2-34C6-016B-01411DB55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81D7BAF-6605-E383-0CC2-69F59770FB34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1-3</a:t>
            </a:r>
          </a:p>
        </p:txBody>
      </p:sp>
    </p:spTree>
    <p:extLst>
      <p:ext uri="{BB962C8B-B14F-4D97-AF65-F5344CB8AC3E}">
        <p14:creationId xmlns:p14="http://schemas.microsoft.com/office/powerpoint/2010/main" val="272744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3261B4-095B-C0DF-D5FD-672E95A30759}"/>
                  </a:ext>
                </a:extLst>
              </p14:cNvPr>
              <p14:cNvContentPartPr/>
              <p14:nvPr/>
            </p14:nvContentPartPr>
            <p14:xfrm>
              <a:off x="3736680" y="185020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3261B4-095B-C0DF-D5FD-672E95A3075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8040" y="18415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B4A3A87-223E-28C2-FA3C-AA8BD3C53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838200"/>
            <a:ext cx="9512300" cy="502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4995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B1635-758D-BBBE-1A21-F0E765349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2B1D777-2356-CC57-7AC5-97E465A31B35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1-4</a:t>
            </a:r>
          </a:p>
        </p:txBody>
      </p:sp>
    </p:spTree>
    <p:extLst>
      <p:ext uri="{BB962C8B-B14F-4D97-AF65-F5344CB8AC3E}">
        <p14:creationId xmlns:p14="http://schemas.microsoft.com/office/powerpoint/2010/main" val="3610344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19DF46-14C3-DE14-1DAA-EABBC1593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49" y="1371601"/>
            <a:ext cx="1936751" cy="19367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A76B3F-96AB-F943-7F6B-9E7876B96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49" y="1371601"/>
            <a:ext cx="1936751" cy="19367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868F66-7B84-AA4D-55AB-0AF4A0236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549" y="1371600"/>
            <a:ext cx="1899072" cy="19367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044510F9-C2DD-F827-AC7A-B52E2C5CC65A}"/>
              </a:ext>
            </a:extLst>
          </p:cNvPr>
          <p:cNvSpPr/>
          <p:nvPr/>
        </p:nvSpPr>
        <p:spPr>
          <a:xfrm rot="16200000">
            <a:off x="3127374" y="2047876"/>
            <a:ext cx="381000" cy="58420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FDC6FEE-5DC9-A34E-7BB0-33240F864524}"/>
              </a:ext>
            </a:extLst>
          </p:cNvPr>
          <p:cNvSpPr/>
          <p:nvPr/>
        </p:nvSpPr>
        <p:spPr>
          <a:xfrm rot="16200000">
            <a:off x="6413502" y="2047875"/>
            <a:ext cx="381000" cy="58420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6EEE3B1B-E727-3C63-A31C-39B6F4158D2A}"/>
              </a:ext>
            </a:extLst>
          </p:cNvPr>
          <p:cNvSpPr/>
          <p:nvPr/>
        </p:nvSpPr>
        <p:spPr>
          <a:xfrm rot="16200000">
            <a:off x="9725446" y="2047874"/>
            <a:ext cx="381000" cy="58420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94581F81-F989-7650-DF24-1089329180F6}"/>
              </a:ext>
            </a:extLst>
          </p:cNvPr>
          <p:cNvSpPr/>
          <p:nvPr/>
        </p:nvSpPr>
        <p:spPr>
          <a:xfrm>
            <a:off x="10642601" y="1878702"/>
            <a:ext cx="990600" cy="682164"/>
          </a:xfrm>
          <a:prstGeom prst="wedgeEllipseCallou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It is a Dog.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C21406-4A92-EA90-7DC6-E1B9FCFE0FC0}"/>
              </a:ext>
            </a:extLst>
          </p:cNvPr>
          <p:cNvSpPr txBox="1"/>
          <p:nvPr/>
        </p:nvSpPr>
        <p:spPr>
          <a:xfrm>
            <a:off x="2965656" y="2683078"/>
            <a:ext cx="8191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observe</a:t>
            </a:r>
            <a:endParaRPr lang="en-US" sz="10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212B1A-AC3E-0B05-D4E5-7BD23AEA62D2}"/>
              </a:ext>
            </a:extLst>
          </p:cNvPr>
          <p:cNvSpPr txBox="1"/>
          <p:nvPr/>
        </p:nvSpPr>
        <p:spPr>
          <a:xfrm>
            <a:off x="4213224" y="3830478"/>
            <a:ext cx="4471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Human vision schematic flow</a:t>
            </a:r>
          </a:p>
          <a:p>
            <a:endParaRPr lang="en-US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772376-D217-AEAC-DB2F-BF33A34DAFBB}"/>
              </a:ext>
            </a:extLst>
          </p:cNvPr>
          <p:cNvSpPr txBox="1"/>
          <p:nvPr/>
        </p:nvSpPr>
        <p:spPr>
          <a:xfrm>
            <a:off x="9315869" y="2654571"/>
            <a:ext cx="18990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cognitive reactions</a:t>
            </a:r>
            <a:endParaRPr lang="en-US" sz="10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4DC44E-FE17-5489-AA40-41E9DFE0D3B9}"/>
              </a:ext>
            </a:extLst>
          </p:cNvPr>
          <p:cNvSpPr txBox="1"/>
          <p:nvPr/>
        </p:nvSpPr>
        <p:spPr>
          <a:xfrm>
            <a:off x="5956302" y="2659105"/>
            <a:ext cx="12954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visual perception</a:t>
            </a:r>
            <a:endParaRPr lang="en-US" sz="10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593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5E6B5-E866-17B6-F9F1-5E1259593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B90F26C-E399-A517-E948-7A6235FB4D65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1-5</a:t>
            </a:r>
          </a:p>
        </p:txBody>
      </p:sp>
    </p:spTree>
    <p:extLst>
      <p:ext uri="{BB962C8B-B14F-4D97-AF65-F5344CB8AC3E}">
        <p14:creationId xmlns:p14="http://schemas.microsoft.com/office/powerpoint/2010/main" val="3166679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WS Brand Template_Dark">
  <a:themeElements>
    <a:clrScheme name="AWS Template">
      <a:dk1>
        <a:srgbClr val="161E2D"/>
      </a:dk1>
      <a:lt1>
        <a:srgbClr val="FFFFFF"/>
      </a:lt1>
      <a:dk2>
        <a:srgbClr val="00193D"/>
      </a:dk2>
      <a:lt2>
        <a:srgbClr val="F5F7FF"/>
      </a:lt2>
      <a:accent1>
        <a:srgbClr val="0073E5"/>
      </a:accent1>
      <a:accent2>
        <a:srgbClr val="FF6A3D"/>
      </a:accent2>
      <a:accent3>
        <a:srgbClr val="5900B2"/>
      </a:accent3>
      <a:accent4>
        <a:srgbClr val="001A99"/>
      </a:accent4>
      <a:accent5>
        <a:srgbClr val="C300E0"/>
      </a:accent5>
      <a:accent6>
        <a:srgbClr val="00E500"/>
      </a:accent6>
      <a:hlink>
        <a:srgbClr val="42B4FF"/>
      </a:hlink>
      <a:folHlink>
        <a:srgbClr val="B2A8FF"/>
      </a:folHlink>
    </a:clrScheme>
    <a:fontScheme name="Ember Display all the way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10B1A1AB-66E2-4EB3-B743-8516223C8CA5}" vid="{207657F2-C1D5-4C9A-A624-35CD9B124E5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20957</TotalTime>
  <Words>580</Words>
  <Application>Microsoft Macintosh PowerPoint</Application>
  <PresentationFormat>Widescreen</PresentationFormat>
  <Paragraphs>230</Paragraphs>
  <Slides>37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Amazon Ember</vt:lpstr>
      <vt:lpstr>Amazon Ember Display</vt:lpstr>
      <vt:lpstr>Amazon Ember Display Heavy</vt:lpstr>
      <vt:lpstr>Amazon Ember Display Medium</vt:lpstr>
      <vt:lpstr>Amazon Ember Mono</vt:lpstr>
      <vt:lpstr>Arial</vt:lpstr>
      <vt:lpstr>Arial</vt:lpstr>
      <vt:lpstr>Calibri</vt:lpstr>
      <vt:lpstr>Calibri Light</vt:lpstr>
      <vt:lpstr>Times New Roman</vt:lpstr>
      <vt:lpstr>Wingdings</vt:lpstr>
      <vt:lpstr>Office Theme</vt:lpstr>
      <vt:lpstr>1_AWS Brand Template_Dark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Bhattacharjee, Avik</cp:lastModifiedBy>
  <cp:revision>172</cp:revision>
  <dcterms:created xsi:type="dcterms:W3CDTF">2024-03-28T09:42:45Z</dcterms:created>
  <dcterms:modified xsi:type="dcterms:W3CDTF">2024-11-11T08:47:24Z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9eed6f-34eb-4453-9f97-09510b9b219f_Enabled">
    <vt:lpwstr>true</vt:lpwstr>
  </property>
  <property fmtid="{D5CDD505-2E9C-101B-9397-08002B2CF9AE}" pid="3" name="MSIP_Label_929eed6f-34eb-4453-9f97-09510b9b219f_SetDate">
    <vt:lpwstr>2024-04-29T13:53:30Z</vt:lpwstr>
  </property>
  <property fmtid="{D5CDD505-2E9C-101B-9397-08002B2CF9AE}" pid="4" name="MSIP_Label_929eed6f-34eb-4453-9f97-09510b9b219f_Method">
    <vt:lpwstr>Standard</vt:lpwstr>
  </property>
  <property fmtid="{D5CDD505-2E9C-101B-9397-08002B2CF9AE}" pid="5" name="MSIP_Label_929eed6f-34eb-4453-9f97-09510b9b219f_Name">
    <vt:lpwstr>Amazon Pending_Classification</vt:lpwstr>
  </property>
  <property fmtid="{D5CDD505-2E9C-101B-9397-08002B2CF9AE}" pid="6" name="MSIP_Label_929eed6f-34eb-4453-9f97-09510b9b219f_SiteId">
    <vt:lpwstr>5280104a-472d-4538-9ccf-1e1d0efe8b1b</vt:lpwstr>
  </property>
  <property fmtid="{D5CDD505-2E9C-101B-9397-08002B2CF9AE}" pid="7" name="MSIP_Label_929eed6f-34eb-4453-9f97-09510b9b219f_ActionId">
    <vt:lpwstr>bbe4c23d-4030-45fb-88e6-8a5184093c8f</vt:lpwstr>
  </property>
  <property fmtid="{D5CDD505-2E9C-101B-9397-08002B2CF9AE}" pid="8" name="MSIP_Label_929eed6f-34eb-4453-9f97-09510b9b219f_ContentBits">
    <vt:lpwstr>0</vt:lpwstr>
  </property>
</Properties>
</file>